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4" r:id="rId2"/>
    <p:sldId id="275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4A5B0-D47F-4063-9AAE-EB62E6F38D31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15CE2-D598-4F06-8340-242951EFB5E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7EF3F-FCF4-49DD-9B38-8210D611FFA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CC8C70-55AC-48BD-B5C2-6B066C64E9F5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0042EE-B2FC-4FF6-B49B-42CE87B97163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DANTULURI NARAYANA RAJU COLLEGE (Autonomous), BHIMAVARAM – 534 202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B050"/>
                </a:solidFill>
              </a:rPr>
              <a:t>Department of History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Dr. B. </a:t>
            </a:r>
            <a:r>
              <a:rPr lang="en-US" dirty="0" err="1" smtClean="0">
                <a:solidFill>
                  <a:srgbClr val="00B050"/>
                </a:solidFill>
              </a:rPr>
              <a:t>Brahmaiah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71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 Introduction to Tourism and Hospitality</a:t>
            </a:r>
          </a:p>
          <a:p>
            <a:endParaRPr lang="en-IN" b="1" dirty="0" smtClean="0"/>
          </a:p>
          <a:p>
            <a:pPr lvl="0"/>
            <a:r>
              <a:rPr lang="en-IN" dirty="0" smtClean="0"/>
              <a:t>Definition of tourism and hospitality services</a:t>
            </a:r>
          </a:p>
          <a:p>
            <a:pPr lvl="0">
              <a:buNone/>
            </a:pPr>
            <a:endParaRPr lang="en-IN" dirty="0" smtClean="0"/>
          </a:p>
          <a:p>
            <a:pPr lvl="0"/>
            <a:r>
              <a:rPr lang="en-IN" dirty="0" smtClean="0"/>
              <a:t>Importance of the industry for economies and local communities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dirty="0" smtClean="0"/>
              <a:t>Title: </a:t>
            </a:r>
            <a:r>
              <a:rPr lang="en-IN" dirty="0" smtClean="0">
                <a:solidFill>
                  <a:srgbClr val="FF0000"/>
                </a:solidFill>
              </a:rPr>
              <a:t>Tourism and Hospitality Services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81644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Cultural tourism: Heritage sites, festivals, cultural experiences</a:t>
            </a:r>
          </a:p>
          <a:p>
            <a:pPr lvl="0"/>
            <a:r>
              <a:rPr lang="en-IN" dirty="0" smtClean="0"/>
              <a:t>Adventure tourism: Outdoor activities, ecotourism, wildlife safaris</a:t>
            </a:r>
          </a:p>
          <a:p>
            <a:pPr lvl="0"/>
            <a:r>
              <a:rPr lang="en-IN" dirty="0" smtClean="0"/>
              <a:t>Medical tourism: Healthcare facilities and wellness retreats</a:t>
            </a:r>
          </a:p>
          <a:p>
            <a:pPr lvl="0"/>
            <a:r>
              <a:rPr lang="en-IN" dirty="0" smtClean="0"/>
              <a:t>Eco-tourism, Conferences, conventions, corporate travel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IN" b="1" dirty="0" smtClean="0"/>
              <a:t>Types of Tourism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9392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Types of accommodation: Hotels, resorts, hostels, vacation rentals</a:t>
            </a:r>
          </a:p>
          <a:p>
            <a:pPr lvl="0"/>
            <a:r>
              <a:rPr lang="en-IN" dirty="0" smtClean="0"/>
              <a:t>Service standards and customer experience</a:t>
            </a:r>
          </a:p>
          <a:p>
            <a:pPr lvl="0"/>
            <a:r>
              <a:rPr lang="en-IN" dirty="0" smtClean="0"/>
              <a:t>Trends in hotel design and amenities</a:t>
            </a:r>
          </a:p>
          <a:p>
            <a:pPr lvl="0"/>
            <a:r>
              <a:rPr lang="en-IN" dirty="0" smtClean="0"/>
              <a:t>Revenue generation for local businesses and government</a:t>
            </a:r>
          </a:p>
          <a:p>
            <a:pPr lvl="0"/>
            <a:r>
              <a:rPr lang="en-IN" dirty="0" smtClean="0"/>
              <a:t>Importance of tourism for infrastructure development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Hospitality Services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9752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Emerging trends and opportunities (virtual tourism, rural tourism)</a:t>
            </a:r>
          </a:p>
          <a:p>
            <a:pPr lvl="0"/>
            <a:r>
              <a:rPr lang="en-IN" dirty="0" smtClean="0"/>
              <a:t>Challenges and strategies for sustainable growth</a:t>
            </a:r>
          </a:p>
          <a:p>
            <a:pPr lvl="0"/>
            <a:r>
              <a:rPr lang="en-IN" dirty="0" smtClean="0"/>
              <a:t>Role of education and skill development in preparing future professionals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Future of Tourism and Hospitality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46876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3600" dirty="0" smtClean="0"/>
              <a:t>Summary of key points covered</a:t>
            </a:r>
          </a:p>
          <a:p>
            <a:pPr lvl="0"/>
            <a:r>
              <a:rPr lang="en-IN" sz="3600" dirty="0" smtClean="0"/>
              <a:t>Importance of tourism and hospitality in global economy</a:t>
            </a:r>
          </a:p>
          <a:p>
            <a:pPr lvl="0"/>
            <a:r>
              <a:rPr lang="en-IN" sz="3600" dirty="0" smtClean="0"/>
              <a:t>Call to action for sustainable practices and innovation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31867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178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DANTULURI NARAYANA RAJU COLLEGE (Autonomous), BHIMAVARAM – 534 202 </vt:lpstr>
      <vt:lpstr>Title: Tourism and Hospitality Services </vt:lpstr>
      <vt:lpstr>Types of Tourism</vt:lpstr>
      <vt:lpstr>Hospitality Services</vt:lpstr>
      <vt:lpstr>Future of Tourism and Hospitality 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Tourism and Hospitality Services </dc:title>
  <dc:creator>admin</dc:creator>
  <cp:lastModifiedBy>Systyem 08</cp:lastModifiedBy>
  <cp:revision>3</cp:revision>
  <dcterms:created xsi:type="dcterms:W3CDTF">2024-06-14T10:13:42Z</dcterms:created>
  <dcterms:modified xsi:type="dcterms:W3CDTF">2024-06-26T08:49:09Z</dcterms:modified>
</cp:coreProperties>
</file>