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75" r:id="rId2"/>
    <p:sldId id="276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28A8A4-7C7C-4CA5-8DBE-FCBE653D1549}" type="datetimeFigureOut">
              <a:rPr lang="en-US" smtClean="0"/>
              <a:t>6/26/2024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36797-29F1-440A-9CAB-868ABF6200F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7EF3F-FCF4-49DD-9B38-8210D611FFA3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333D90-91C6-4013-9FC7-27C30D554E92}" type="datetimeFigureOut">
              <a:rPr lang="pt-BR" smtClean="0"/>
              <a:pPr/>
              <a:t>26/06/2024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6501AD-EFA9-403C-9A71-C6D5E423ED0A}" type="slidenum">
              <a:rPr lang="pt-BR" smtClean="0"/>
              <a:pPr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/>
              <a:t>DANTULURI NARAYANA RAJU COLLEGE (Autonomous), BHIMAVARAM – 534 202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0B050"/>
                </a:solidFill>
              </a:rPr>
              <a:t>Department of History </a:t>
            </a:r>
          </a:p>
          <a:p>
            <a:pPr lvl="0"/>
            <a:r>
              <a:rPr lang="en-US" dirty="0" smtClean="0">
                <a:solidFill>
                  <a:srgbClr val="00B050"/>
                </a:solidFill>
              </a:rPr>
              <a:t>Dr. B. </a:t>
            </a:r>
            <a:r>
              <a:rPr lang="en-US" dirty="0" err="1" smtClean="0">
                <a:solidFill>
                  <a:srgbClr val="00B050"/>
                </a:solidFill>
              </a:rPr>
              <a:t>Brahmaiah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713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Introduction to Tourism Guidance</a:t>
            </a:r>
            <a:endParaRPr lang="en-IN" dirty="0" smtClean="0"/>
          </a:p>
          <a:p>
            <a:pPr lvl="0"/>
            <a:r>
              <a:rPr lang="en-IN" dirty="0" smtClean="0"/>
              <a:t>Definition of tourism guidance</a:t>
            </a:r>
          </a:p>
          <a:p>
            <a:pPr lvl="0"/>
            <a:r>
              <a:rPr lang="en-IN" dirty="0" smtClean="0"/>
              <a:t>Importance of skilled tourism professionals in enhancing visitor experiences</a:t>
            </a:r>
          </a:p>
          <a:p>
            <a:pPr lvl="0"/>
            <a:r>
              <a:rPr lang="en-IN" dirty="0" smtClean="0"/>
              <a:t>Overview of roles and responsibilities of tourism guides and operators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IN" dirty="0" smtClean="0"/>
              <a:t>Title: </a:t>
            </a:r>
            <a:r>
              <a:rPr lang="en-IN" dirty="0" smtClean="0">
                <a:solidFill>
                  <a:srgbClr val="FF0000"/>
                </a:solidFill>
              </a:rPr>
              <a:t>Tourism Guidance and Operating Skills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887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leadership skills, social skills, presentation skills, communication skills </a:t>
            </a:r>
          </a:p>
          <a:p>
            <a:r>
              <a:rPr lang="en-IN" dirty="0" smtClean="0"/>
              <a:t> Guide’s personality skills</a:t>
            </a:r>
          </a:p>
          <a:p>
            <a:r>
              <a:rPr lang="en-IN" dirty="0" smtClean="0"/>
              <a:t> passion, empathy, enthusiasm, punctuality, humour etc </a:t>
            </a:r>
          </a:p>
          <a:p>
            <a:r>
              <a:rPr lang="en-IN" dirty="0" smtClean="0"/>
              <a:t> Personal hygiene and grooming – code of conduct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Guiding techniques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687967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Handling emergency situations- Medical, Personal, Official </a:t>
            </a:r>
          </a:p>
          <a:p>
            <a:r>
              <a:rPr lang="en-IN" dirty="0" smtClean="0"/>
              <a:t>VISA/Passport</a:t>
            </a:r>
          </a:p>
          <a:p>
            <a:r>
              <a:rPr lang="en-IN" dirty="0" smtClean="0"/>
              <a:t> Death, Handling Guest with special needs/Different Abilities/ Different age groups 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IN" dirty="0" smtClean="0"/>
              <a:t>Guest Relationship Management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562224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Pre-Tour Planning, Route Chart, </a:t>
            </a:r>
          </a:p>
          <a:p>
            <a:r>
              <a:rPr lang="en-IN" dirty="0" smtClean="0"/>
              <a:t>Modes of Transportation, Security Measures, and Check list etc. </a:t>
            </a:r>
          </a:p>
          <a:p>
            <a:r>
              <a:rPr lang="en-IN" dirty="0" smtClean="0"/>
              <a:t> Conducting various types of tours-</a:t>
            </a:r>
          </a:p>
          <a:p>
            <a:r>
              <a:rPr lang="en-IN" dirty="0" smtClean="0"/>
              <a:t>Relationship with Fellow Guides </a:t>
            </a:r>
          </a:p>
          <a:p>
            <a:r>
              <a:rPr lang="en-IN" dirty="0" smtClean="0"/>
              <a:t> Coordination with hospitality institutions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IN" dirty="0" smtClean="0"/>
              <a:t>Conducting Tours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512257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Difference between Travel Agent and Tour operator</a:t>
            </a:r>
          </a:p>
          <a:p>
            <a:r>
              <a:rPr lang="en-IN" dirty="0" smtClean="0"/>
              <a:t> Functions of Tour Operator </a:t>
            </a:r>
          </a:p>
          <a:p>
            <a:r>
              <a:rPr lang="en-IN" dirty="0" smtClean="0"/>
              <a:t>Types of Tour Operations and of Tour Operators </a:t>
            </a:r>
          </a:p>
          <a:p>
            <a:r>
              <a:rPr lang="en-IN" dirty="0" smtClean="0"/>
              <a:t> A brief study of tour operating agencies like APTDC, Southern Travels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Travel Agency and Tour operations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860447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Summary of key competencies and skills for tourism professionals</a:t>
            </a:r>
          </a:p>
          <a:p>
            <a:pPr lvl="0">
              <a:buNone/>
            </a:pPr>
            <a:endParaRPr lang="en-IN" dirty="0" smtClean="0"/>
          </a:p>
          <a:p>
            <a:pPr lvl="0"/>
            <a:r>
              <a:rPr lang="en-IN" dirty="0" smtClean="0"/>
              <a:t>Importance of continuous learning and adaptation in the tourism industry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rgbClr val="FF00FF"/>
                </a:solidFill>
              </a:rPr>
              <a:t>Conclusion </a:t>
            </a:r>
            <a:endParaRPr lang="en-IN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07639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</TotalTime>
  <Words>209</Words>
  <Application>Microsoft Office PowerPoint</Application>
  <PresentationFormat>On-screen Show (4:3)</PresentationFormat>
  <Paragraphs>33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DANTULURI NARAYANA RAJU COLLEGE (Autonomous), BHIMAVARAM – 534 202 </vt:lpstr>
      <vt:lpstr>Title: Tourism Guidance and Operating Skills </vt:lpstr>
      <vt:lpstr>Guiding techniques</vt:lpstr>
      <vt:lpstr>Guest Relationship Management</vt:lpstr>
      <vt:lpstr>Conducting Tours</vt:lpstr>
      <vt:lpstr>Travel Agency and Tour operations</vt:lpstr>
      <vt:lpstr>Conclusion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Tourism Guidance and Operating Skills </dc:title>
  <dc:creator>admin</dc:creator>
  <cp:lastModifiedBy>Systyem 08</cp:lastModifiedBy>
  <cp:revision>4</cp:revision>
  <dcterms:created xsi:type="dcterms:W3CDTF">2024-06-14T10:15:22Z</dcterms:created>
  <dcterms:modified xsi:type="dcterms:W3CDTF">2024-06-26T08:51:04Z</dcterms:modified>
</cp:coreProperties>
</file>