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76" r:id="rId2"/>
    <p:sldId id="275" r:id="rId3"/>
    <p:sldId id="268" r:id="rId4"/>
    <p:sldId id="269" r:id="rId5"/>
    <p:sldId id="270" r:id="rId6"/>
    <p:sldId id="271" r:id="rId7"/>
    <p:sldId id="27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C254C-3C5C-4B0C-9FE0-B87EB3DDD804}" type="datetimeFigureOut">
              <a:rPr lang="en-US" smtClean="0"/>
              <a:t>6/26/2024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238ED-2F60-4B06-9E66-6A4A1881F76C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7EF3F-FCF4-49DD-9B38-8210D611FFA3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2B80-5B18-4643-AFFA-999709AC504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B6DE4FA-FF64-4163-8431-C2BE59A54E5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2B80-5B18-4643-AFFA-999709AC504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E4FA-FF64-4163-8431-C2BE59A54E5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2B80-5B18-4643-AFFA-999709AC504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E4FA-FF64-4163-8431-C2BE59A54E5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2B80-5B18-4643-AFFA-999709AC504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E4FA-FF64-4163-8431-C2BE59A54E5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2B80-5B18-4643-AFFA-999709AC504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B6DE4FA-FF64-4163-8431-C2BE59A54E5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2B80-5B18-4643-AFFA-999709AC504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E4FA-FF64-4163-8431-C2BE59A54E5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2B80-5B18-4643-AFFA-999709AC504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E4FA-FF64-4163-8431-C2BE59A54E5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2B80-5B18-4643-AFFA-999709AC504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E4FA-FF64-4163-8431-C2BE59A54E5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2B80-5B18-4643-AFFA-999709AC504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E4FA-FF64-4163-8431-C2BE59A54E5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2B80-5B18-4643-AFFA-999709AC504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DE4FA-FF64-4163-8431-C2BE59A54E5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2B80-5B18-4643-AFFA-999709AC504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B6DE4FA-FF64-4163-8431-C2BE59A54E5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6792B80-5B18-4643-AFFA-999709AC5044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B6DE4FA-FF64-4163-8431-C2BE59A54E54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rgbClr val="00B050"/>
                </a:solidFill>
              </a:rPr>
              <a:t>Department of History </a:t>
            </a:r>
          </a:p>
          <a:p>
            <a:pPr lvl="0"/>
            <a:r>
              <a:rPr lang="en-US" dirty="0" smtClean="0">
                <a:solidFill>
                  <a:srgbClr val="00B050"/>
                </a:solidFill>
              </a:rPr>
              <a:t>Dr. B. </a:t>
            </a:r>
            <a:r>
              <a:rPr lang="en-US" dirty="0" err="1" smtClean="0">
                <a:solidFill>
                  <a:srgbClr val="00B050"/>
                </a:solidFill>
              </a:rPr>
              <a:t>Brahmhmaiah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DANTULURI NARAYANA RAJU COLLEGE (Autonomous), BHIMAVARAM – 534 202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2713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IN" sz="2800" dirty="0" smtClean="0">
                <a:solidFill>
                  <a:srgbClr val="FF0000"/>
                </a:solidFill>
              </a:rPr>
              <a:t> </a:t>
            </a:r>
            <a:r>
              <a:rPr lang="en-IN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Title: </a:t>
            </a:r>
            <a:r>
              <a:rPr lang="en-IN" sz="2800" dirty="0" smtClean="0">
                <a:solidFill>
                  <a:srgbClr val="FF0000"/>
                </a:solidFill>
              </a:rPr>
              <a:t>Early Medieval Indian History and Culture (600 AD to 1526 AD</a:t>
            </a:r>
            <a:r>
              <a:rPr lang="en-IN" sz="2800" dirty="0" smtClean="0"/>
              <a:t>)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b="1" dirty="0" err="1" smtClean="0"/>
              <a:t>Harshavardhana</a:t>
            </a:r>
            <a:r>
              <a:rPr lang="en-IN" b="1" dirty="0" smtClean="0"/>
              <a:t> and the Post-Gupta Period</a:t>
            </a:r>
            <a:endParaRPr lang="en-US" dirty="0" smtClean="0"/>
          </a:p>
          <a:p>
            <a:pPr lvl="0"/>
            <a:r>
              <a:rPr lang="en-IN" dirty="0" err="1" smtClean="0"/>
              <a:t>Harshavardhana's</a:t>
            </a:r>
            <a:r>
              <a:rPr lang="en-IN" dirty="0" smtClean="0"/>
              <a:t> reign and achievements</a:t>
            </a:r>
            <a:endParaRPr lang="en-US" dirty="0" smtClean="0"/>
          </a:p>
          <a:p>
            <a:pPr lvl="0"/>
            <a:r>
              <a:rPr lang="en-IN" dirty="0" smtClean="0"/>
              <a:t>Cultural developments: literature, art, architecture</a:t>
            </a:r>
            <a:endParaRPr lang="en-US" dirty="0" smtClean="0"/>
          </a:p>
          <a:p>
            <a:pPr lvl="0"/>
            <a:r>
              <a:rPr lang="en-IN" dirty="0" smtClean="0"/>
              <a:t>Decline of the </a:t>
            </a:r>
            <a:r>
              <a:rPr lang="en-IN" dirty="0" err="1" smtClean="0"/>
              <a:t>Harsha</a:t>
            </a:r>
            <a:r>
              <a:rPr lang="en-IN" dirty="0" smtClean="0"/>
              <a:t> Empire and regional kingdoms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27939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err="1" smtClean="0"/>
              <a:t>Chalukyas</a:t>
            </a:r>
            <a:r>
              <a:rPr lang="en-IN" b="1" dirty="0" smtClean="0"/>
              <a:t> of </a:t>
            </a:r>
            <a:r>
              <a:rPr lang="en-IN" b="1" dirty="0" err="1" smtClean="0"/>
              <a:t>Badami</a:t>
            </a:r>
            <a:r>
              <a:rPr lang="en-IN" b="1" dirty="0" smtClean="0"/>
              <a:t> and </a:t>
            </a:r>
            <a:r>
              <a:rPr lang="en-IN" b="1" dirty="0" err="1" smtClean="0"/>
              <a:t>Rashtrakutas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IN" dirty="0" smtClean="0"/>
              <a:t>Rise of the </a:t>
            </a:r>
            <a:r>
              <a:rPr lang="en-IN" dirty="0" err="1" smtClean="0"/>
              <a:t>Chalukya</a:t>
            </a:r>
            <a:r>
              <a:rPr lang="en-IN" dirty="0" smtClean="0"/>
              <a:t> dynasty and their contributions</a:t>
            </a:r>
            <a:endParaRPr lang="en-US" dirty="0" smtClean="0"/>
          </a:p>
          <a:p>
            <a:pPr lvl="0"/>
            <a:r>
              <a:rPr lang="en-IN" dirty="0" smtClean="0"/>
              <a:t>Cultural exchanges and architectural achievements</a:t>
            </a:r>
            <a:endParaRPr lang="en-US" dirty="0" smtClean="0"/>
          </a:p>
          <a:p>
            <a:pPr lvl="0"/>
            <a:r>
              <a:rPr lang="en-IN" dirty="0" smtClean="0"/>
              <a:t>Conflict with </a:t>
            </a:r>
            <a:r>
              <a:rPr lang="en-IN" dirty="0" err="1" smtClean="0"/>
              <a:t>Rashtrakutas</a:t>
            </a:r>
            <a:r>
              <a:rPr lang="en-IN" dirty="0" smtClean="0"/>
              <a:t> and their impact on the Deccan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92411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b="1" dirty="0" err="1" smtClean="0"/>
              <a:t>Pallavas</a:t>
            </a:r>
            <a:r>
              <a:rPr lang="en-IN" b="1" dirty="0" smtClean="0"/>
              <a:t> and Cholas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IN" dirty="0" err="1" smtClean="0"/>
              <a:t>Pallava</a:t>
            </a:r>
            <a:r>
              <a:rPr lang="en-IN" dirty="0" smtClean="0"/>
              <a:t> dynasty: cultural patronage, </a:t>
            </a:r>
            <a:r>
              <a:rPr lang="en-IN" dirty="0" err="1" smtClean="0"/>
              <a:t>Mahabalipuram</a:t>
            </a:r>
            <a:endParaRPr lang="en-US" dirty="0" smtClean="0"/>
          </a:p>
          <a:p>
            <a:pPr lvl="0"/>
            <a:r>
              <a:rPr lang="en-IN" dirty="0" err="1" smtClean="0"/>
              <a:t>Chola</a:t>
            </a:r>
            <a:r>
              <a:rPr lang="en-IN" dirty="0" smtClean="0"/>
              <a:t> dynasty: maritime trade, temple architecture (</a:t>
            </a:r>
            <a:r>
              <a:rPr lang="en-IN" dirty="0" err="1" smtClean="0"/>
              <a:t>Brihadeeswarar</a:t>
            </a:r>
            <a:r>
              <a:rPr lang="en-IN" dirty="0" smtClean="0"/>
              <a:t> Temple)</a:t>
            </a:r>
            <a:endParaRPr lang="en-US" dirty="0" smtClean="0"/>
          </a:p>
          <a:p>
            <a:pPr lvl="0"/>
            <a:r>
              <a:rPr lang="en-IN" dirty="0" smtClean="0"/>
              <a:t>Impact on South Indian culture and society</a:t>
            </a:r>
          </a:p>
          <a:p>
            <a:pPr lvl="0"/>
            <a:r>
              <a:rPr lang="en-IN" dirty="0" smtClean="0"/>
              <a:t>Society and art and </a:t>
            </a:r>
            <a:r>
              <a:rPr lang="en-IN" dirty="0" err="1" smtClean="0"/>
              <a:t>articture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25737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b="1" dirty="0" smtClean="0"/>
              <a:t> Delhi Sultanate (1206-1526 AD)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IN" dirty="0" smtClean="0"/>
              <a:t>Establishment under </a:t>
            </a:r>
            <a:r>
              <a:rPr lang="en-IN" dirty="0" err="1" smtClean="0"/>
              <a:t>Qutb</a:t>
            </a:r>
            <a:r>
              <a:rPr lang="en-IN" dirty="0" smtClean="0"/>
              <a:t>-</a:t>
            </a:r>
            <a:r>
              <a:rPr lang="en-IN" dirty="0" err="1" smtClean="0"/>
              <a:t>ud</a:t>
            </a:r>
            <a:r>
              <a:rPr lang="en-IN" dirty="0" smtClean="0"/>
              <a:t>-din </a:t>
            </a:r>
            <a:r>
              <a:rPr lang="en-IN" dirty="0" err="1" smtClean="0"/>
              <a:t>Aibak</a:t>
            </a:r>
            <a:endParaRPr lang="en-US" dirty="0" smtClean="0"/>
          </a:p>
          <a:p>
            <a:pPr lvl="0"/>
            <a:r>
              <a:rPr lang="en-IN" dirty="0" smtClean="0"/>
              <a:t>Major dynasties: Slave dynasty, </a:t>
            </a:r>
            <a:r>
              <a:rPr lang="en-IN" dirty="0" err="1" smtClean="0"/>
              <a:t>Khalji</a:t>
            </a:r>
            <a:r>
              <a:rPr lang="en-IN" dirty="0" smtClean="0"/>
              <a:t> dynasty, </a:t>
            </a:r>
            <a:r>
              <a:rPr lang="en-IN" dirty="0" err="1" smtClean="0"/>
              <a:t>Tughlaq</a:t>
            </a:r>
            <a:r>
              <a:rPr lang="en-IN" dirty="0" smtClean="0"/>
              <a:t> dynasty</a:t>
            </a:r>
            <a:endParaRPr lang="en-US" dirty="0" smtClean="0"/>
          </a:p>
          <a:p>
            <a:pPr lvl="0"/>
            <a:r>
              <a:rPr lang="en-IN" dirty="0" smtClean="0"/>
              <a:t>Impact on Indian society, culture, and administration</a:t>
            </a:r>
          </a:p>
          <a:p>
            <a:pPr lvl="0"/>
            <a:r>
              <a:rPr lang="en-IN" dirty="0" smtClean="0"/>
              <a:t>Art and architecture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65308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b="1" dirty="0" err="1" smtClean="0"/>
              <a:t>Vijayanagara</a:t>
            </a:r>
            <a:r>
              <a:rPr lang="en-IN" b="1" dirty="0" smtClean="0"/>
              <a:t> Empire (1336-1646 AD)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IN" dirty="0" smtClean="0"/>
              <a:t>Rise under </a:t>
            </a:r>
            <a:r>
              <a:rPr lang="en-IN" dirty="0" err="1" smtClean="0"/>
              <a:t>Harihara</a:t>
            </a:r>
            <a:r>
              <a:rPr lang="en-IN" dirty="0" smtClean="0"/>
              <a:t> and </a:t>
            </a:r>
            <a:r>
              <a:rPr lang="en-IN" dirty="0" err="1" smtClean="0"/>
              <a:t>Bukka</a:t>
            </a:r>
            <a:endParaRPr lang="en-US" dirty="0" smtClean="0"/>
          </a:p>
          <a:p>
            <a:pPr lvl="0"/>
            <a:r>
              <a:rPr lang="en-IN" dirty="0" smtClean="0"/>
              <a:t>Administration, society and economic policies</a:t>
            </a:r>
            <a:endParaRPr lang="en-US" dirty="0" smtClean="0"/>
          </a:p>
          <a:p>
            <a:pPr lvl="0"/>
            <a:r>
              <a:rPr lang="en-IN" dirty="0" smtClean="0"/>
              <a:t>Cultural achievements: </a:t>
            </a:r>
            <a:r>
              <a:rPr lang="en-IN" dirty="0" err="1" smtClean="0"/>
              <a:t>Hampi</a:t>
            </a:r>
            <a:r>
              <a:rPr lang="en-IN" dirty="0" smtClean="0"/>
              <a:t> architecture, literature, music</a:t>
            </a:r>
          </a:p>
          <a:p>
            <a:pPr lvl="0"/>
            <a:r>
              <a:rPr lang="en-IN" dirty="0" smtClean="0"/>
              <a:t>Trade and commerce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57456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b="1" dirty="0" smtClean="0"/>
              <a:t> Conclusion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IN" dirty="0" smtClean="0"/>
              <a:t>Recap of key points about Early Medieval Indian history and culture</a:t>
            </a:r>
            <a:endParaRPr lang="en-US" dirty="0" smtClean="0"/>
          </a:p>
          <a:p>
            <a:pPr lvl="0"/>
            <a:r>
              <a:rPr lang="en-IN" dirty="0" smtClean="0"/>
              <a:t>Importance of studying this period in understanding India's socio-cultural evolution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871612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</TotalTime>
  <Words>208</Words>
  <Application>Microsoft Office PowerPoint</Application>
  <PresentationFormat>On-screen Show (4:3)</PresentationFormat>
  <Paragraphs>31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DANTULURI NARAYANA RAJU COLLEGE (Autonomous), BHIMAVARAM – 534 202 </vt:lpstr>
      <vt:lpstr> Title: Early Medieval Indian History and Culture (600 AD to 1526 AD) </vt:lpstr>
      <vt:lpstr>Chalukyas of Badami and Rashtrakutas</vt:lpstr>
      <vt:lpstr>Pallavas and Cholas </vt:lpstr>
      <vt:lpstr> Delhi Sultanate (1206-1526 AD) </vt:lpstr>
      <vt:lpstr>Vijayanagara Empire (1336-1646 AD) </vt:lpstr>
      <vt:lpstr> Conclusion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admin</dc:creator>
  <cp:lastModifiedBy>Systyem 08</cp:lastModifiedBy>
  <cp:revision>6</cp:revision>
  <dcterms:created xsi:type="dcterms:W3CDTF">2024-06-14T09:32:44Z</dcterms:created>
  <dcterms:modified xsi:type="dcterms:W3CDTF">2024-06-26T08:44:02Z</dcterms:modified>
</cp:coreProperties>
</file>