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71" r:id="rId2"/>
    <p:sldId id="256" r:id="rId3"/>
    <p:sldId id="257" r:id="rId4"/>
    <p:sldId id="266" r:id="rId5"/>
    <p:sldId id="258" r:id="rId6"/>
    <p:sldId id="259" r:id="rId7"/>
    <p:sldId id="260" r:id="rId8"/>
    <p:sldId id="267" r:id="rId9"/>
    <p:sldId id="268" r:id="rId10"/>
    <p:sldId id="269" r:id="rId11"/>
    <p:sldId id="270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E36C4-AE58-4F3A-8E0D-9484939A9411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EA1A3-AC95-4157-A2F1-4E995A6785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66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EA1A3-AC95-4157-A2F1-4E995A6785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00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D.N.R COLLEGE (A),BHIMAVARAM</a:t>
            </a:r>
            <a:br>
              <a:rPr lang="en-US" sz="4000" dirty="0" smtClean="0"/>
            </a:br>
            <a:r>
              <a:rPr lang="en-US" sz="4000" dirty="0" smtClean="0"/>
              <a:t>DEPARTMENT OF MATHEMATICS</a:t>
            </a:r>
            <a:br>
              <a:rPr lang="en-US" sz="4000" dirty="0" smtClean="0"/>
            </a:br>
            <a:r>
              <a:rPr lang="en-US" sz="4000" dirty="0" smtClean="0"/>
              <a:t>II </a:t>
            </a:r>
            <a:r>
              <a:rPr lang="en-US" sz="4000" dirty="0" err="1" smtClean="0"/>
              <a:t>B.Sc</a:t>
            </a:r>
            <a:r>
              <a:rPr lang="en-US" sz="4000" dirty="0" smtClean="0"/>
              <a:t> , PAPER III 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ABSTRACT ALGEBRA</a:t>
            </a:r>
            <a:endParaRPr lang="en-IN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429409" y="778222"/>
            <a:ext cx="933318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Applications of Finite Groups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Symmetry in molecular structures.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Cryptography and coding theory.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Group theory in combinatorics.</a:t>
            </a:r>
          </a:p>
        </p:txBody>
      </p:sp>
    </p:spTree>
    <p:extLst>
      <p:ext uri="{BB962C8B-B14F-4D97-AF65-F5344CB8AC3E}">
        <p14:creationId xmlns:p14="http://schemas.microsoft.com/office/powerpoint/2010/main" xmlns="" val="388929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429409" y="778222"/>
            <a:ext cx="93331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Applications of Infinite Groups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Functional analysis and Hilbert spaces.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Continuous symmetry in physics.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Algebraic topology and </a:t>
            </a:r>
            <a:r>
              <a:rPr lang="en-US" sz="4000" dirty="0" err="1"/>
              <a:t>homotopy</a:t>
            </a:r>
            <a:r>
              <a:rPr lang="en-US" sz="4000" dirty="0"/>
              <a:t> groups.</a:t>
            </a:r>
          </a:p>
        </p:txBody>
      </p:sp>
    </p:spTree>
    <p:extLst>
      <p:ext uri="{BB962C8B-B14F-4D97-AF65-F5344CB8AC3E}">
        <p14:creationId xmlns:p14="http://schemas.microsoft.com/office/powerpoint/2010/main" xmlns="" val="132385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15673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fornian FB" pitchFamily="18" charset="0"/>
              </a:rPr>
              <a:t>THANK YOU</a:t>
            </a:r>
            <a:endParaRPr lang="en-US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8A62EE0-D3E8-57C5-17C7-4AAA4E7AE467}"/>
              </a:ext>
            </a:extLst>
          </p:cNvPr>
          <p:cNvSpPr txBox="1"/>
          <p:nvPr/>
        </p:nvSpPr>
        <p:spPr>
          <a:xfrm>
            <a:off x="1250732" y="787541"/>
            <a:ext cx="990074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Finite and Infinite Groups in Abstract Algebra</a:t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Exploring the Properties and Differences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136752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1035274" y="934685"/>
            <a:ext cx="1012146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/>
              <a:t>Introduction to Group Theory</a:t>
            </a:r>
          </a:p>
          <a:p>
            <a:pPr algn="just"/>
            <a:endParaRPr lang="en-US" sz="40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Definition of a group.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Basic properties of groups.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Examples of groups (e.g., integers under addition, non-zero real numbers under multiplication).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3522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867107" y="799062"/>
            <a:ext cx="1012146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/>
              <a:t>Definition of Finite and Infinite Groups</a:t>
            </a:r>
          </a:p>
          <a:p>
            <a:pPr algn="just"/>
            <a:endParaRPr lang="en-US" sz="40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Finite groups: Groups with a finite number of elements.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Infinite groups: Groups with an infinite number of elements.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Examples of each type.</a:t>
            </a:r>
          </a:p>
        </p:txBody>
      </p:sp>
    </p:spTree>
    <p:extLst>
      <p:ext uri="{BB962C8B-B14F-4D97-AF65-F5344CB8AC3E}">
        <p14:creationId xmlns:p14="http://schemas.microsoft.com/office/powerpoint/2010/main" xmlns="" val="415561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D5BCA8B-8D04-1388-0974-077B1FCFB835}"/>
              </a:ext>
            </a:extLst>
          </p:cNvPr>
          <p:cNvSpPr txBox="1"/>
          <p:nvPr/>
        </p:nvSpPr>
        <p:spPr>
          <a:xfrm>
            <a:off x="1156139" y="1232026"/>
            <a:ext cx="10867696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Examples of Finite Groups</a:t>
            </a:r>
          </a:p>
          <a:p>
            <a:endParaRPr lang="en-U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The cyclic group Zn​.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The symmetric group Sn.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The Klein four-group.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8916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4B4F44E-91B4-2648-C502-C6FDF451BA37}"/>
              </a:ext>
            </a:extLst>
          </p:cNvPr>
          <p:cNvSpPr txBox="1"/>
          <p:nvPr/>
        </p:nvSpPr>
        <p:spPr>
          <a:xfrm>
            <a:off x="1271752" y="546540"/>
            <a:ext cx="1033166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/>
              <a:t>Properties of Finite Groups</a:t>
            </a:r>
          </a:p>
          <a:p>
            <a:pPr algn="just"/>
            <a:endParaRPr lang="en-US" sz="40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Finite groups have a finite order.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Lagrange's Theorem: The order of a subgroup divides the order of the group.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Every finite group has a permutation representation.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100188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06A741-94C9-9C3F-D75F-E54BB0FC8435}"/>
              </a:ext>
            </a:extLst>
          </p:cNvPr>
          <p:cNvSpPr txBox="1"/>
          <p:nvPr/>
        </p:nvSpPr>
        <p:spPr>
          <a:xfrm>
            <a:off x="1329563" y="641583"/>
            <a:ext cx="915451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Examples of Infinite Groups</a:t>
            </a:r>
          </a:p>
          <a:p>
            <a:endParaRPr lang="en-US" sz="40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The group of integers Z under addition.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The group of non-zero real numbers under multiplication.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The group of real numbers under addition.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14923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429409" y="778224"/>
            <a:ext cx="93331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/>
              <a:t>Properties of Infinite Groups</a:t>
            </a:r>
          </a:p>
          <a:p>
            <a:pPr algn="just"/>
            <a:endParaRPr lang="en-US" sz="40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Infinite groups have an infinite order.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Infinite groups can have subgroups of both finite and infinite order.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4000" dirty="0"/>
              <a:t>Examples of infinite groups with different algebraic structures.</a:t>
            </a:r>
          </a:p>
        </p:txBody>
      </p:sp>
    </p:spTree>
    <p:extLst>
      <p:ext uri="{BB962C8B-B14F-4D97-AF65-F5344CB8AC3E}">
        <p14:creationId xmlns:p14="http://schemas.microsoft.com/office/powerpoint/2010/main" xmlns="" val="4050283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261241" y="494438"/>
            <a:ext cx="9333187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Comparison of Finite and Infinite Groups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Finite groups have a limited number of elements, infinite groups do not.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Finite groups often studied through their order and subgroups.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Infinite groups often studied through their algebraic properties and representations.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1816082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276</Words>
  <Application>Microsoft Office PowerPoint</Application>
  <PresentationFormat>Custom</PresentationFormat>
  <Paragraphs>50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D.N.R COLLEGE (A),BHIMAVARAM DEPARTMENT OF MATHEMATICS II B.Sc , PAPER III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, PAPER III </dc:title>
  <dc:creator>Phaneendra Varma Chintalapati</dc:creator>
  <cp:lastModifiedBy>DNR COLLEGE</cp:lastModifiedBy>
  <cp:revision>11</cp:revision>
  <dcterms:created xsi:type="dcterms:W3CDTF">2024-06-23T13:11:43Z</dcterms:created>
  <dcterms:modified xsi:type="dcterms:W3CDTF">2024-06-27T10:09:32Z</dcterms:modified>
</cp:coreProperties>
</file>