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2" r:id="rId2"/>
    <p:sldId id="257" r:id="rId3"/>
    <p:sldId id="266" r:id="rId4"/>
    <p:sldId id="258" r:id="rId5"/>
    <p:sldId id="259" r:id="rId6"/>
    <p:sldId id="260" r:id="rId7"/>
    <p:sldId id="267" r:id="rId8"/>
    <p:sldId id="270" r:id="rId9"/>
    <p:sldId id="271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E36C4-AE58-4F3A-8E0D-9484939A9411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EA1A3-AC95-4157-A2F1-4E995A6785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66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5EA1A3-AC95-4157-A2F1-4E995A6785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8002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D.N.R COLLEGE (A),BHIMAVARAM</a:t>
            </a:r>
            <a:br>
              <a:rPr lang="en-US" sz="4000" dirty="0" smtClean="0"/>
            </a:br>
            <a:r>
              <a:rPr lang="en-US" sz="4000" dirty="0" smtClean="0"/>
              <a:t>DEPARTMENT OF MATHEMATICS</a:t>
            </a:r>
            <a:br>
              <a:rPr lang="en-US" sz="4000" dirty="0" smtClean="0"/>
            </a:br>
            <a:r>
              <a:rPr lang="en-US" sz="4000" dirty="0" smtClean="0"/>
              <a:t>II </a:t>
            </a:r>
            <a:r>
              <a:rPr lang="en-US" sz="4000" dirty="0" err="1" smtClean="0"/>
              <a:t>B.Sc</a:t>
            </a:r>
            <a:r>
              <a:rPr lang="en-US" sz="4000" dirty="0" smtClean="0"/>
              <a:t> , PAPER III 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/>
              <a:t>ABSTRACT ALGEBRA</a:t>
            </a:r>
            <a:endParaRPr lang="en-IN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72589" y="2757268"/>
            <a:ext cx="6819704" cy="1883844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THANK YOU</a:t>
            </a:r>
            <a:endParaRPr lang="en-IN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D770DB0-3241-58A3-D280-50C043594ED5}"/>
              </a:ext>
            </a:extLst>
          </p:cNvPr>
          <p:cNvSpPr txBox="1"/>
          <p:nvPr/>
        </p:nvSpPr>
        <p:spPr>
          <a:xfrm>
            <a:off x="1112703" y="2291508"/>
            <a:ext cx="1004402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Introduction to Normal Subgroups</a:t>
            </a:r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Definition of a normal subgroup.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Examples of normal subgroups.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Importance in group theory.</a:t>
            </a:r>
          </a:p>
          <a:p>
            <a:pPr algn="just"/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1652530" y="1233889"/>
            <a:ext cx="75024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Normal Subgroups in Abstract Algebra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53522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D770DB0-3241-58A3-D280-50C043594ED5}"/>
              </a:ext>
            </a:extLst>
          </p:cNvPr>
          <p:cNvSpPr txBox="1"/>
          <p:nvPr/>
        </p:nvSpPr>
        <p:spPr>
          <a:xfrm>
            <a:off x="867103" y="799055"/>
            <a:ext cx="1012146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Definition and Properties of Normal Subgroups</a:t>
            </a:r>
          </a:p>
          <a:p>
            <a:endParaRPr lang="en-US" sz="4000" b="1" dirty="0"/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Normal subgroup definition: N◃GN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Properties: gNg−1=N for all </a:t>
            </a:r>
            <a:r>
              <a:rPr lang="en-US" sz="4000" dirty="0" err="1"/>
              <a:t>g∈G</a:t>
            </a:r>
            <a:r>
              <a:rPr lang="en-US" sz="40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Examples: Center of a group, kernel of a homomorphism.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15561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D5BCA8B-8D04-1388-0974-077B1FCFB835}"/>
              </a:ext>
            </a:extLst>
          </p:cNvPr>
          <p:cNvSpPr txBox="1"/>
          <p:nvPr/>
        </p:nvSpPr>
        <p:spPr>
          <a:xfrm>
            <a:off x="1324304" y="1336119"/>
            <a:ext cx="1086769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Product of Subgroups</a:t>
            </a:r>
          </a:p>
          <a:p>
            <a:endParaRPr lang="en-US" sz="4000" b="1" dirty="0"/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Definition of the product of two subgroups H and K: HK={</a:t>
            </a:r>
            <a:r>
              <a:rPr lang="en-US" sz="4000" dirty="0" err="1"/>
              <a:t>hk:h∈H,k∈K</a:t>
            </a:r>
            <a:r>
              <a:rPr lang="en-US" sz="4000" dirty="0"/>
              <a:t>}.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General properties of subgroup products.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8916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4B4F44E-91B4-2648-C502-C6FDF451BA37}"/>
              </a:ext>
            </a:extLst>
          </p:cNvPr>
          <p:cNvSpPr txBox="1"/>
          <p:nvPr/>
        </p:nvSpPr>
        <p:spPr>
          <a:xfrm>
            <a:off x="930165" y="504498"/>
            <a:ext cx="1033166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Product of Normal Subgroups</a:t>
            </a:r>
          </a:p>
          <a:p>
            <a:endParaRPr lang="en-US" sz="4000" b="1" dirty="0"/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Definition: If N and M are normal subgroups of G, then NM is also a subgroup of 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Proof outline for normality of NM.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001885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06A741-94C9-9C3F-D75F-E54BB0FC8435}"/>
              </a:ext>
            </a:extLst>
          </p:cNvPr>
          <p:cNvSpPr txBox="1"/>
          <p:nvPr/>
        </p:nvSpPr>
        <p:spPr>
          <a:xfrm>
            <a:off x="1329559" y="641582"/>
            <a:ext cx="915451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Example of Product of Normal Subgroups</a:t>
            </a:r>
          </a:p>
          <a:p>
            <a:endParaRPr lang="en-US" sz="4000" b="1" dirty="0"/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Concrete example using specific groups and subgroups.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Illustrate the product NM and its properties.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4923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7ABE94-FF40-5089-9FBB-EEACC56E0FEF}"/>
              </a:ext>
            </a:extLst>
          </p:cNvPr>
          <p:cNvSpPr txBox="1"/>
          <p:nvPr/>
        </p:nvSpPr>
        <p:spPr>
          <a:xfrm>
            <a:off x="1429406" y="778216"/>
            <a:ext cx="933318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Commutativity and Product of Normal Subgroups</a:t>
            </a:r>
          </a:p>
          <a:p>
            <a:endParaRPr lang="en-US" sz="4000" b="1" dirty="0"/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If N and M are normal subgroups, then NM=MN.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Proof outline and implications of this commutativity.</a:t>
            </a:r>
          </a:p>
          <a:p>
            <a:pPr algn="just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050283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7ABE94-FF40-5089-9FBB-EEACC56E0FEF}"/>
              </a:ext>
            </a:extLst>
          </p:cNvPr>
          <p:cNvSpPr txBox="1"/>
          <p:nvPr/>
        </p:nvSpPr>
        <p:spPr>
          <a:xfrm>
            <a:off x="1429406" y="778216"/>
            <a:ext cx="933318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The Structure of the Product NM</a:t>
            </a:r>
          </a:p>
          <a:p>
            <a:endParaRPr lang="en-US" sz="4000" b="1" dirty="0"/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How the structure of NM relates to N and 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Subgroup lattice and intersection properties.</a:t>
            </a:r>
          </a:p>
        </p:txBody>
      </p:sp>
    </p:spTree>
    <p:extLst>
      <p:ext uri="{BB962C8B-B14F-4D97-AF65-F5344CB8AC3E}">
        <p14:creationId xmlns:p14="http://schemas.microsoft.com/office/powerpoint/2010/main" xmlns="" val="1323850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CC4673-ADC2-1E09-AF11-FFB9B36224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Applications of the Product of Normal Subgroups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7C46499C-6D80-8DCE-29FD-455681C83C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Usage in constructing new groups.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Role in solving group equations and decomposing groups.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Applications in homomorphisms and quotient groups. </a:t>
            </a:r>
          </a:p>
        </p:txBody>
      </p:sp>
    </p:spTree>
    <p:extLst>
      <p:ext uri="{BB962C8B-B14F-4D97-AF65-F5344CB8AC3E}">
        <p14:creationId xmlns:p14="http://schemas.microsoft.com/office/powerpoint/2010/main" xmlns="" val="1343375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115</TotalTime>
  <Words>232</Words>
  <Application>Microsoft Office PowerPoint</Application>
  <PresentationFormat>Custom</PresentationFormat>
  <Paragraphs>46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D.N.R COLLEGE (A),BHIMAVARAM DEPARTMENT OF MATHEMATICS II B.Sc , PAPER III </vt:lpstr>
      <vt:lpstr>Slide 2</vt:lpstr>
      <vt:lpstr>Slide 3</vt:lpstr>
      <vt:lpstr>Slide 4</vt:lpstr>
      <vt:lpstr>Slide 5</vt:lpstr>
      <vt:lpstr>Slide 6</vt:lpstr>
      <vt:lpstr>Slide 7</vt:lpstr>
      <vt:lpstr>Slide 8</vt:lpstr>
      <vt:lpstr>Applications of the Product of Normal Subgroups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(A),BHIMAVARAM DEPARTMENT OF MATHEMATICS II B.Sc , PAPER III </dc:title>
  <dc:creator>Phaneendra Varma Chintalapati</dc:creator>
  <cp:lastModifiedBy>DNR COLLEGE</cp:lastModifiedBy>
  <cp:revision>12</cp:revision>
  <dcterms:created xsi:type="dcterms:W3CDTF">2024-06-23T13:11:43Z</dcterms:created>
  <dcterms:modified xsi:type="dcterms:W3CDTF">2024-06-27T09:55:47Z</dcterms:modified>
</cp:coreProperties>
</file>