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37123A-402B-41EE-8135-AFDC9DD90F27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85941A-B4A2-4A3C-B7A3-61931B32FC8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188A2-8B21-46BF-AEC7-F3160A30EF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II </a:t>
            </a:r>
            <a:r>
              <a:rPr lang="en-US" altLang="en-US" sz="4000" dirty="0" err="1">
                <a:latin typeface="Arial" panose="020B0604020202020204" pitchFamily="34" charset="0"/>
              </a:rPr>
              <a:t>B.Sc</a:t>
            </a:r>
            <a:r>
              <a:rPr lang="en-US" altLang="en-US" sz="4000" dirty="0">
                <a:latin typeface="Arial" panose="020B0604020202020204" pitchFamily="34" charset="0"/>
              </a:rPr>
              <a:t> , PAPER III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D2A2F20-A1FA-4D46-A8CD-BCED6FC02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ABSTRACT ALGEBRA</a:t>
            </a:r>
            <a:endParaRPr lang="en-IN" sz="3600" dirty="0"/>
          </a:p>
        </p:txBody>
      </p:sp>
    </p:spTree>
    <p:extLst>
      <p:ext uri="{BB962C8B-B14F-4D97-AF65-F5344CB8AC3E}">
        <p14:creationId xmlns="" xmlns:p14="http://schemas.microsoft.com/office/powerpoint/2010/main" val="328973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1DB028-6DF8-43A6-A4C0-B5A036BF14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2000" b="0" cap="none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0" cap="none" dirty="0" smtClean="0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</a:rPr>
              <a:t>Fundamental Theorem of Homomorphism of Groups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EC0BD1-C544-4951-9769-607723458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Introduction to </a:t>
            </a:r>
            <a:r>
              <a:rPr lang="en-US" b="1" dirty="0" err="1" smtClean="0"/>
              <a:t>Homomorphisms</a:t>
            </a:r>
            <a:endParaRPr lang="en-US" dirty="0"/>
          </a:p>
          <a:p>
            <a:r>
              <a:rPr lang="en-US" dirty="0"/>
              <a:t>Definition of a group</a:t>
            </a:r>
          </a:p>
          <a:p>
            <a:r>
              <a:rPr lang="en-US" dirty="0"/>
              <a:t>Definition of a homomorphism between groups</a:t>
            </a:r>
          </a:p>
          <a:p>
            <a:r>
              <a:rPr lang="en-US" dirty="0"/>
              <a:t>Importance of homomorphisms in abstract algebra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8459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EBFDB2-2F80-45AB-8FDE-60D89DAA81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Example of a Homomorphism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4F37893-3E45-4D07-AB08-1AAB630789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/>
              <a:t>Example: f </a:t>
            </a:r>
            <a:r>
              <a:rPr lang="en-IN" dirty="0">
                <a:sym typeface="Wingdings" panose="05000000000000000000" pitchFamily="2" charset="2"/>
              </a:rPr>
              <a:t>: (Z,+) → (Z/3Z,+)</a:t>
            </a:r>
            <a:endParaRPr lang="en-IN" dirty="0"/>
          </a:p>
          <a:p>
            <a:r>
              <a:rPr lang="en-US" dirty="0"/>
              <a:t>Explanation of how f(n)=n mod 3 is a homomorphism</a:t>
            </a:r>
            <a:endParaRPr lang="en-IN" dirty="0"/>
          </a:p>
          <a:p>
            <a:r>
              <a:rPr lang="en-US" dirty="0"/>
              <a:t>Illustration of preserving group structure (addition modulo 3)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3953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2357AE-F6F2-4F89-BFCA-B7B6454E23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Kernel of a Homomorphism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F85237-2599-4EAC-B3B9-23AE4D54D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Definition of the kernel of a homomorphism </a:t>
            </a:r>
            <a:r>
              <a:rPr lang="en-IN" dirty="0" err="1"/>
              <a:t>ker</a:t>
            </a:r>
            <a:r>
              <a:rPr lang="en-IN" dirty="0"/>
              <a:t>(f)</a:t>
            </a:r>
          </a:p>
          <a:p>
            <a:r>
              <a:rPr lang="en-IN" dirty="0"/>
              <a:t>Relationship between the kernel and the homomorphism’s properties</a:t>
            </a:r>
          </a:p>
          <a:p>
            <a:r>
              <a:rPr lang="en-IN" dirty="0"/>
              <a:t>Example illustrating kernel: </a:t>
            </a:r>
            <a:r>
              <a:rPr lang="en-IN" dirty="0" err="1"/>
              <a:t>ker</a:t>
            </a:r>
            <a:r>
              <a:rPr lang="en-IN" dirty="0"/>
              <a:t>(f)={</a:t>
            </a:r>
            <a:r>
              <a:rPr lang="en-IN" dirty="0" err="1"/>
              <a:t>n∈Z</a:t>
            </a:r>
            <a:r>
              <a:rPr lang="en-IN" dirty="0"/>
              <a:t>/n≡0(mod3)}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1732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B93E16-A49F-47A8-974F-D2B78E018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Image (or Range) of a Homomorphism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8F62B5-6104-4A22-A972-89294E3BF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of the image of a homomorphism </a:t>
            </a:r>
            <a:r>
              <a:rPr lang="en-US" dirty="0" err="1"/>
              <a:t>Im</a:t>
            </a:r>
            <a:r>
              <a:rPr lang="en-US" dirty="0"/>
              <a:t>(f)</a:t>
            </a:r>
          </a:p>
          <a:p>
            <a:r>
              <a:rPr lang="en-US" dirty="0"/>
              <a:t>Example demonstrating image: </a:t>
            </a:r>
            <a:r>
              <a:rPr lang="en-US" dirty="0" err="1"/>
              <a:t>Im</a:t>
            </a:r>
            <a:r>
              <a:rPr lang="en-US" dirty="0"/>
              <a:t>(f)={0,1,3} in </a:t>
            </a:r>
            <a:r>
              <a:rPr lang="en-IN" dirty="0">
                <a:sym typeface="Wingdings" panose="05000000000000000000" pitchFamily="2" charset="2"/>
              </a:rPr>
              <a:t>Z/3Z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9963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58B7E3-8316-4EFD-A501-1AE6E05421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Fundamental Theorem of Homomorphism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570994-74DE-440A-95BC-D406307A90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Statement of the Fundamental Theorem of Homomorphism: "Let f:G→H be a group homomorphism. </a:t>
            </a:r>
            <a:r>
              <a:rPr lang="en-US" dirty="0" err="1"/>
              <a:t>Then:G</a:t>
            </a:r>
            <a:r>
              <a:rPr lang="en-US" dirty="0"/>
              <a:t>/</a:t>
            </a:r>
            <a:r>
              <a:rPr lang="en-US" dirty="0" err="1"/>
              <a:t>ker</a:t>
            </a:r>
            <a:r>
              <a:rPr lang="en-US" dirty="0"/>
              <a:t>(f)≅</a:t>
            </a:r>
            <a:r>
              <a:rPr lang="en-US" dirty="0" err="1"/>
              <a:t>Im</a:t>
            </a:r>
            <a:r>
              <a:rPr lang="en-US" dirty="0"/>
              <a:t>(f)</a:t>
            </a:r>
          </a:p>
          <a:p>
            <a:r>
              <a:rPr lang="en-US" dirty="0" err="1"/>
              <a:t>Im</a:t>
            </a:r>
            <a:r>
              <a:rPr lang="en-US" dirty="0"/>
              <a:t>(f) is a subgroup of H</a:t>
            </a:r>
          </a:p>
          <a:p>
            <a:r>
              <a:rPr lang="en-US" dirty="0"/>
              <a:t>Explanation of the Isomorphism G/</a:t>
            </a:r>
            <a:r>
              <a:rPr lang="en-US" dirty="0" err="1"/>
              <a:t>ker</a:t>
            </a:r>
            <a:r>
              <a:rPr lang="en-US" dirty="0"/>
              <a:t>(f)≅</a:t>
            </a:r>
            <a:r>
              <a:rPr lang="en-US" dirty="0" err="1"/>
              <a:t>Im</a:t>
            </a:r>
            <a:r>
              <a:rPr lang="en-US" dirty="0"/>
              <a:t>(f)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4706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52D7C2-3B9C-4809-81CE-7D23EFEE39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Proof Outline of the Fundamental Theorem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741DE3-3165-441C-96AB-69422C964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Outline of the proof:</a:t>
            </a:r>
          </a:p>
          <a:p>
            <a:pPr marL="457200" lvl="1" indent="0">
              <a:buNone/>
            </a:pPr>
            <a:endParaRPr lang="en-IN" dirty="0"/>
          </a:p>
          <a:p>
            <a:pPr marL="457200" lvl="1" indent="0">
              <a:buNone/>
            </a:pPr>
            <a:r>
              <a:rPr lang="en-IN" dirty="0"/>
              <a:t>Define a map </a:t>
            </a:r>
            <a:r>
              <a:rPr lang="el-GR" dirty="0"/>
              <a:t>ϕ:</a:t>
            </a:r>
            <a:r>
              <a:rPr lang="en-IN" dirty="0"/>
              <a:t>G/</a:t>
            </a:r>
            <a:r>
              <a:rPr lang="en-IN" dirty="0" err="1"/>
              <a:t>ker</a:t>
            </a:r>
            <a:r>
              <a:rPr lang="en-IN" dirty="0"/>
              <a:t>(f)→</a:t>
            </a:r>
            <a:r>
              <a:rPr lang="en-IN" dirty="0" err="1"/>
              <a:t>Im</a:t>
            </a:r>
            <a:r>
              <a:rPr lang="en-IN" dirty="0"/>
              <a:t>(f)</a:t>
            </a:r>
          </a:p>
          <a:p>
            <a:r>
              <a:rPr lang="en-US" dirty="0"/>
              <a:t> Show that ϕ is well-defined and bijective</a:t>
            </a:r>
          </a:p>
          <a:p>
            <a:r>
              <a:rPr lang="en-US" dirty="0"/>
              <a:t> Verify that ϕ preserves the group structure (isomorphism)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66367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D04CD5-B8EB-4E4D-8109-B3BB774412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 Applications and Examples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D8BE35-73DC-4CB3-B68A-14C2C74F5B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Applications of the Fundamental Theorem: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Understanding quotient groups</a:t>
            </a:r>
          </a:p>
          <a:p>
            <a:pPr lvl="1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Classifying homomorphisms between specific groups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06365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72589" y="2860766"/>
            <a:ext cx="6819704" cy="178034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211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D.N.R COLLEGE (A) BHIMAVARAM DEPARTMENT OF MATHEMATICS II B.Sc , PAPER III</vt:lpstr>
      <vt:lpstr>                                                                                                 Fundamental Theorem of Homomorphism of Groups</vt:lpstr>
      <vt:lpstr>Example of a Homomorphism </vt:lpstr>
      <vt:lpstr>Kernel of a Homomorphism</vt:lpstr>
      <vt:lpstr>Image (or Range) of a Homomorphism</vt:lpstr>
      <vt:lpstr>Fundamental Theorem of Homomorphism</vt:lpstr>
      <vt:lpstr>Proof Outline of the Fundamental Theorem</vt:lpstr>
      <vt:lpstr> Applications and Examples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 BHIMAVARAM DEPARTMENT OF MATHEMATICS II B.Sc , PAPER III</dc:title>
  <dc:creator>MATHS DEPT</dc:creator>
  <cp:lastModifiedBy>DNR COLLEGE</cp:lastModifiedBy>
  <cp:revision>5</cp:revision>
  <dcterms:created xsi:type="dcterms:W3CDTF">2024-06-25T07:06:51Z</dcterms:created>
  <dcterms:modified xsi:type="dcterms:W3CDTF">2024-06-27T10:02:44Z</dcterms:modified>
</cp:coreProperties>
</file>