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0F1B00B-51A4-4E50-B446-1ECDD7F5E48E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F419252-AC6F-48CF-9917-5BBCAE0B96D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1B00B-51A4-4E50-B446-1ECDD7F5E48E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19252-AC6F-48CF-9917-5BBCAE0B96D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0F1B00B-51A4-4E50-B446-1ECDD7F5E48E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419252-AC6F-48CF-9917-5BBCAE0B96D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1B00B-51A4-4E50-B446-1ECDD7F5E48E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19252-AC6F-48CF-9917-5BBCAE0B96D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F1B00B-51A4-4E50-B446-1ECDD7F5E48E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F419252-AC6F-48CF-9917-5BBCAE0B96D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1B00B-51A4-4E50-B446-1ECDD7F5E48E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19252-AC6F-48CF-9917-5BBCAE0B96D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1B00B-51A4-4E50-B446-1ECDD7F5E48E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19252-AC6F-48CF-9917-5BBCAE0B96D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1B00B-51A4-4E50-B446-1ECDD7F5E48E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19252-AC6F-48CF-9917-5BBCAE0B96D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F1B00B-51A4-4E50-B446-1ECDD7F5E48E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19252-AC6F-48CF-9917-5BBCAE0B96D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1B00B-51A4-4E50-B446-1ECDD7F5E48E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19252-AC6F-48CF-9917-5BBCAE0B96D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F1B00B-51A4-4E50-B446-1ECDD7F5E48E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419252-AC6F-48CF-9917-5BBCAE0B96D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0F1B00B-51A4-4E50-B446-1ECDD7F5E48E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F419252-AC6F-48CF-9917-5BBCAE0B96D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D.N.R COLLEGE (A),BHIMAVARAM</a:t>
            </a:r>
            <a:br>
              <a:rPr lang="en-US" sz="4000" dirty="0" smtClean="0"/>
            </a:br>
            <a:r>
              <a:rPr lang="en-US" sz="4000" dirty="0" smtClean="0"/>
              <a:t>DEPARTMENT OF MATHEMATICS</a:t>
            </a:r>
            <a:br>
              <a:rPr lang="en-US" sz="4000" dirty="0" smtClean="0"/>
            </a:br>
            <a:r>
              <a:rPr lang="en-US" sz="4000" dirty="0" smtClean="0"/>
              <a:t>II </a:t>
            </a:r>
            <a:r>
              <a:rPr lang="en-US" sz="4000" dirty="0" err="1" smtClean="0"/>
              <a:t>B.Sc</a:t>
            </a:r>
            <a:r>
              <a:rPr lang="en-US" sz="4000" dirty="0" smtClean="0"/>
              <a:t> , PAPER III </a:t>
            </a:r>
            <a:endParaRPr lang="en-IN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ABSTRACT ALGEBRA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sz="4000" dirty="0" smtClean="0"/>
              <a:t/>
            </a:r>
            <a:br>
              <a:rPr lang="en-IN" sz="4000" dirty="0" smtClean="0"/>
            </a:br>
            <a:r>
              <a:rPr lang="en-IN" sz="4000" dirty="0" smtClean="0"/>
              <a:t>Permutation </a:t>
            </a:r>
            <a:r>
              <a:rPr lang="en-IN" sz="4000" dirty="0" smtClean="0"/>
              <a:t>Multiplication in Abstract Algebra</a:t>
            </a:r>
            <a:br>
              <a:rPr lang="en-IN" sz="4000" dirty="0" smtClean="0"/>
            </a:b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IN" b="1" dirty="0" smtClean="0"/>
              <a:t>Introduction to Permutations </a:t>
            </a:r>
            <a:endParaRPr lang="en-IN" b="1" dirty="0" smtClean="0"/>
          </a:p>
          <a:p>
            <a:r>
              <a:rPr lang="en-IN" dirty="0" smtClean="0"/>
              <a:t>Definition </a:t>
            </a:r>
            <a:r>
              <a:rPr lang="en-IN" dirty="0" smtClean="0"/>
              <a:t>of permutations</a:t>
            </a:r>
          </a:p>
          <a:p>
            <a:r>
              <a:rPr lang="en-IN" dirty="0" smtClean="0"/>
              <a:t>Notation and examples</a:t>
            </a:r>
          </a:p>
          <a:p>
            <a:r>
              <a:rPr lang="en-IN" dirty="0" smtClean="0"/>
              <a:t>Importance in Abstract Algebra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Permutation Group Definition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Definition of a permutation group</a:t>
            </a:r>
          </a:p>
          <a:p>
            <a:r>
              <a:rPr lang="en-IN" dirty="0" smtClean="0"/>
              <a:t>Examples (Symmetric group </a:t>
            </a:r>
            <a:r>
              <a:rPr lang="en-IN" dirty="0" err="1" smtClean="0"/>
              <a:t>Sn</a:t>
            </a:r>
            <a:r>
              <a:rPr lang="en-IN" dirty="0" smtClean="0"/>
              <a:t>​, Alternating group An​)</a:t>
            </a:r>
          </a:p>
          <a:p>
            <a:r>
              <a:rPr lang="en-IN" dirty="0" smtClean="0"/>
              <a:t>Properties of permutation groups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Multiplication of Permutations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IN" dirty="0" smtClean="0"/>
          </a:p>
          <a:p>
            <a:r>
              <a:rPr lang="en-IN" dirty="0" smtClean="0"/>
              <a:t>How permutations are multiplied</a:t>
            </a:r>
          </a:p>
          <a:p>
            <a:r>
              <a:rPr lang="en-IN" dirty="0" smtClean="0"/>
              <a:t>Example calculation: σ=(123)(45) </a:t>
            </a:r>
            <a:r>
              <a:rPr lang="el-GR" dirty="0" smtClean="0"/>
              <a:t>τ=(145)(23)</a:t>
            </a:r>
            <a:endParaRPr lang="en-IN" dirty="0" smtClean="0"/>
          </a:p>
          <a:p>
            <a:r>
              <a:rPr lang="en-IN" dirty="0" smtClean="0"/>
              <a:t>Step-by-step multiplication process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Composition of Permutations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Composition versus multiplication</a:t>
            </a:r>
          </a:p>
          <a:p>
            <a:r>
              <a:rPr lang="en-IN" dirty="0" err="1" smtClean="0"/>
              <a:t>Associativity</a:t>
            </a:r>
            <a:r>
              <a:rPr lang="en-IN" dirty="0" smtClean="0"/>
              <a:t> property</a:t>
            </a:r>
          </a:p>
          <a:p>
            <a:r>
              <a:rPr lang="en-IN" dirty="0" smtClean="0"/>
              <a:t>Example: Composing </a:t>
            </a:r>
            <a:r>
              <a:rPr lang="el-GR" dirty="0" smtClean="0"/>
              <a:t>σ </a:t>
            </a:r>
            <a:r>
              <a:rPr lang="en-IN" dirty="0" smtClean="0"/>
              <a:t>and </a:t>
            </a:r>
            <a:r>
              <a:rPr lang="el-GR" dirty="0" smtClean="0"/>
              <a:t>τ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Permutation Group Operations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IN" dirty="0" smtClean="0"/>
          </a:p>
          <a:p>
            <a:r>
              <a:rPr lang="en-IN" dirty="0" smtClean="0"/>
              <a:t>Closure property</a:t>
            </a:r>
          </a:p>
          <a:p>
            <a:r>
              <a:rPr lang="en-IN" dirty="0" smtClean="0"/>
              <a:t>Identity permutation e</a:t>
            </a:r>
          </a:p>
          <a:p>
            <a:r>
              <a:rPr lang="en-IN" dirty="0" smtClean="0"/>
              <a:t>Inverse permutation </a:t>
            </a:r>
            <a:r>
              <a:rPr lang="el-GR" dirty="0" smtClean="0"/>
              <a:t>σ−1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Permutation Multiplication in Group Theory</a:t>
            </a:r>
            <a:r>
              <a:rPr lang="en-IN" sz="4000" dirty="0" smtClean="0"/>
              <a:t/>
            </a:r>
            <a:br>
              <a:rPr lang="en-IN" sz="4000" dirty="0" smtClean="0"/>
            </a:b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n-IN" dirty="0" smtClean="0"/>
          </a:p>
          <a:p>
            <a:r>
              <a:rPr lang="en-IN" dirty="0" smtClean="0"/>
              <a:t>Group theory perspective on permutation multiplication</a:t>
            </a:r>
          </a:p>
          <a:p>
            <a:r>
              <a:rPr lang="en-IN" dirty="0" smtClean="0"/>
              <a:t>Relationship to other algebraic structures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Conclusion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smtClean="0"/>
              <a:t>Summary </a:t>
            </a:r>
            <a:r>
              <a:rPr lang="en-IN" dirty="0" smtClean="0"/>
              <a:t>of key points</a:t>
            </a:r>
          </a:p>
          <a:p>
            <a:r>
              <a:rPr lang="en-IN" dirty="0" smtClean="0"/>
              <a:t>Importance of understanding permutation multiplication</a:t>
            </a:r>
          </a:p>
          <a:p>
            <a:r>
              <a:rPr lang="en-IN" dirty="0" smtClean="0"/>
              <a:t>Further avenues for exploration in Abstract Algebra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354442" y="2928934"/>
            <a:ext cx="5114778" cy="1712178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THANK YOU</a:t>
            </a:r>
            <a:endParaRPr lang="en-IN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</TotalTime>
  <Words>132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D.N.R COLLEGE (A),BHIMAVARAM DEPARTMENT OF MATHEMATICS II B.Sc , PAPER III </vt:lpstr>
      <vt:lpstr> Permutation Multiplication in Abstract Algebra </vt:lpstr>
      <vt:lpstr>Permutation Group Definition </vt:lpstr>
      <vt:lpstr>Multiplication of Permutations </vt:lpstr>
      <vt:lpstr>Composition of Permutations </vt:lpstr>
      <vt:lpstr>Permutation Group Operations </vt:lpstr>
      <vt:lpstr>Permutation Multiplication in Group Theory </vt:lpstr>
      <vt:lpstr>Conclusion 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D.N.R COLLEGE (A),BHIMAVARAM DEPARTMENT OF MATHEMATICS II B.Sc , PAPER III </dc:title>
  <dc:creator>DNR COLLEGE</dc:creator>
  <cp:lastModifiedBy>DNR COLLEGE</cp:lastModifiedBy>
  <cp:revision>3</cp:revision>
  <dcterms:created xsi:type="dcterms:W3CDTF">2024-06-25T08:47:42Z</dcterms:created>
  <dcterms:modified xsi:type="dcterms:W3CDTF">2024-06-27T10:08:59Z</dcterms:modified>
</cp:coreProperties>
</file>