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7FEFE06-9779-47C7-BFD0-AEDD7079D9A8}" type="datetimeFigureOut">
              <a:rPr lang="en-US" smtClean="0"/>
              <a:pPr/>
              <a:t>6/27/2024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D4CE3EF-E259-45DC-A792-C00FCE370D2C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D.N.R.COLLEGE,BHIMAVARAM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Department of Mathematics</a:t>
            </a:r>
          </a:p>
          <a:p>
            <a:r>
              <a:rPr lang="en-US" dirty="0" err="1" smtClean="0"/>
              <a:t>IB.Sc</a:t>
            </a:r>
            <a:r>
              <a:rPr lang="en-US" dirty="0" smtClean="0"/>
              <a:t> Paper-1</a:t>
            </a:r>
          </a:p>
          <a:p>
            <a:r>
              <a:rPr lang="en-US" smtClean="0"/>
              <a:t>Differential Equations</a:t>
            </a:r>
            <a:endParaRPr lang="en-US" dirty="0" smtClean="0"/>
          </a:p>
          <a:p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endParaRPr lang="en-US" sz="4800" dirty="0" smtClean="0"/>
          </a:p>
          <a:p>
            <a:pPr algn="ctr">
              <a:buNone/>
            </a:pPr>
            <a:r>
              <a:rPr lang="en-US" sz="4800" dirty="0" smtClean="0"/>
              <a:t>THANK YOU</a:t>
            </a:r>
            <a:endParaRPr lang="en-IN" sz="4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Exact Differential Equations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Concepts, Techniques, and Examples</a:t>
            </a: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Overview of Differential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of a differential equation</a:t>
            </a:r>
          </a:p>
          <a:p>
            <a:r>
              <a:rPr lang="en-IN" dirty="0" smtClean="0"/>
              <a:t>Types of differential equations (ordinary, partial, exact, etc.)</a:t>
            </a:r>
          </a:p>
          <a:p>
            <a:r>
              <a:rPr lang="en-IN" dirty="0" smtClean="0"/>
              <a:t>Importance of exact differential equations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2800" b="1" dirty="0" smtClean="0"/>
              <a:t>What are Exact Differential Equations?</a:t>
            </a:r>
            <a:r>
              <a:rPr lang="en-IN" sz="2800" dirty="0" smtClean="0"/>
              <a:t/>
            </a:r>
            <a:br>
              <a:rPr lang="en-IN" sz="2800" dirty="0" smtClean="0"/>
            </a:br>
            <a:endParaRPr lang="en-IN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and characteristics</a:t>
            </a:r>
          </a:p>
          <a:p>
            <a:r>
              <a:rPr lang="en-IN" dirty="0" smtClean="0"/>
              <a:t>M(</a:t>
            </a:r>
            <a:r>
              <a:rPr lang="en-IN" dirty="0" err="1" smtClean="0"/>
              <a:t>x,y</a:t>
            </a:r>
            <a:r>
              <a:rPr lang="en-IN" dirty="0" smtClean="0"/>
              <a:t>)</a:t>
            </a:r>
            <a:r>
              <a:rPr lang="en-IN" dirty="0" err="1" smtClean="0"/>
              <a:t>dx+N</a:t>
            </a:r>
            <a:r>
              <a:rPr lang="en-IN" dirty="0" smtClean="0"/>
              <a:t>(</a:t>
            </a:r>
            <a:r>
              <a:rPr lang="en-IN" dirty="0" err="1" smtClean="0"/>
              <a:t>x,y</a:t>
            </a:r>
            <a:r>
              <a:rPr lang="en-IN" dirty="0" smtClean="0"/>
              <a:t>)</a:t>
            </a:r>
            <a:r>
              <a:rPr lang="en-IN" dirty="0" err="1" smtClean="0"/>
              <a:t>dy</a:t>
            </a:r>
            <a:r>
              <a:rPr lang="en-IN" dirty="0" smtClean="0"/>
              <a:t>=0</a:t>
            </a:r>
          </a:p>
          <a:p>
            <a:r>
              <a:rPr lang="en-IN" dirty="0" smtClean="0"/>
              <a:t>Condition for exactness:      </a:t>
            </a:r>
          </a:p>
          <a:p>
            <a:endParaRPr lang="en-IN" dirty="0"/>
          </a:p>
        </p:txBody>
      </p:sp>
      <p:pic>
        <p:nvPicPr>
          <p:cNvPr id="13" name="Picture 12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857496"/>
            <a:ext cx="905510" cy="819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Testing for Exactness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Step-by-step process to test if an equation is exact</a:t>
            </a:r>
          </a:p>
          <a:p>
            <a:r>
              <a:rPr lang="en-IN" dirty="0" smtClean="0"/>
              <a:t>Example problem and solution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Solving Exact Differential Equations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Method of solution using integrating factors</a:t>
            </a:r>
          </a:p>
          <a:p>
            <a:r>
              <a:rPr lang="en-IN" dirty="0" smtClean="0"/>
              <a:t>Integrating factor μ(</a:t>
            </a:r>
            <a:r>
              <a:rPr lang="en-IN" dirty="0" err="1" smtClean="0"/>
              <a:t>x,y</a:t>
            </a:r>
            <a:r>
              <a:rPr lang="en-IN" dirty="0" smtClean="0"/>
              <a:t>) and its calculation</a:t>
            </a:r>
          </a:p>
          <a:p>
            <a:r>
              <a:rPr lang="en-IN" dirty="0" smtClean="0"/>
              <a:t>Example problem and solution using integrating factor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Practical Applications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Real-world applications of exact differential equations</a:t>
            </a:r>
          </a:p>
          <a:p>
            <a:r>
              <a:rPr lang="en-IN" dirty="0" smtClean="0"/>
              <a:t>Examples from physics, engineering, economics, etc.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Recap of key points:</a:t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Definition and characteristics of exact differential equations</a:t>
            </a:r>
          </a:p>
          <a:p>
            <a:r>
              <a:rPr lang="en-IN" dirty="0" smtClean="0"/>
              <a:t>Testing for exactness</a:t>
            </a:r>
          </a:p>
          <a:p>
            <a:r>
              <a:rPr lang="en-IN" dirty="0" smtClean="0"/>
              <a:t>Solving with integrating factors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/>
              <a:t>Conclusion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Key takeaways</a:t>
            </a:r>
          </a:p>
          <a:p>
            <a:r>
              <a:rPr lang="en-IN" dirty="0" smtClean="0"/>
              <a:t>Further resources for exploration</a:t>
            </a:r>
          </a:p>
          <a:p>
            <a:r>
              <a:rPr lang="en-IN" dirty="0" smtClean="0"/>
              <a:t>Questions and Discussion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147</Words>
  <Application>Microsoft Office PowerPoint</Application>
  <PresentationFormat>On-screen Show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Apex</vt:lpstr>
      <vt:lpstr>D.N.R.COLLEGE,BHIMAVARAM</vt:lpstr>
      <vt:lpstr>Exact Differential Equations</vt:lpstr>
      <vt:lpstr>Overview of Differential Equations </vt:lpstr>
      <vt:lpstr>What are Exact Differential Equations? </vt:lpstr>
      <vt:lpstr>Testing for Exactness </vt:lpstr>
      <vt:lpstr>Solving Exact Differential Equations </vt:lpstr>
      <vt:lpstr>Practical Applications </vt:lpstr>
      <vt:lpstr>Recap of key points: </vt:lpstr>
      <vt:lpstr>Conclusion </vt:lpstr>
      <vt:lpstr>Slide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DNR COLLEGE</dc:creator>
  <cp:lastModifiedBy>DNR COLLEGE</cp:lastModifiedBy>
  <cp:revision>6</cp:revision>
  <dcterms:created xsi:type="dcterms:W3CDTF">2024-06-24T10:17:31Z</dcterms:created>
  <dcterms:modified xsi:type="dcterms:W3CDTF">2024-06-27T10:54:46Z</dcterms:modified>
</cp:coreProperties>
</file>