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17348-55F9-4DCE-8C70-0857F347690B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C7F3195-5A31-48D9-A9D6-FA8E2F3777C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17348-55F9-4DCE-8C70-0857F347690B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3195-5A31-48D9-A9D6-FA8E2F377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C7F3195-5A31-48D9-A9D6-FA8E2F3777C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17348-55F9-4DCE-8C70-0857F347690B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17348-55F9-4DCE-8C70-0857F347690B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C7F3195-5A31-48D9-A9D6-FA8E2F3777C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17348-55F9-4DCE-8C70-0857F347690B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C7F3195-5A31-48D9-A9D6-FA8E2F3777C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5817348-55F9-4DCE-8C70-0857F347690B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3195-5A31-48D9-A9D6-FA8E2F3777C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17348-55F9-4DCE-8C70-0857F347690B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IN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C7F3195-5A31-48D9-A9D6-FA8E2F3777C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17348-55F9-4DCE-8C70-0857F347690B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C7F3195-5A31-48D9-A9D6-FA8E2F377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17348-55F9-4DCE-8C70-0857F347690B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7F3195-5A31-48D9-A9D6-FA8E2F377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C7F3195-5A31-48D9-A9D6-FA8E2F3777C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17348-55F9-4DCE-8C70-0857F347690B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C7F3195-5A31-48D9-A9D6-FA8E2F3777C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5817348-55F9-4DCE-8C70-0857F347690B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5817348-55F9-4DCE-8C70-0857F347690B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C7F3195-5A31-48D9-A9D6-FA8E2F3777C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Department of Mathematics</a:t>
            </a:r>
          </a:p>
          <a:p>
            <a:r>
              <a:rPr lang="en-US" dirty="0" err="1" smtClean="0"/>
              <a:t>IB.Sc</a:t>
            </a:r>
            <a:r>
              <a:rPr lang="en-US" dirty="0" smtClean="0"/>
              <a:t> Paper-1</a:t>
            </a:r>
          </a:p>
          <a:p>
            <a:r>
              <a:rPr lang="en-US" smtClean="0"/>
              <a:t>Differential Equations</a:t>
            </a:r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D.N.R.COLLEGE,BHIMAVARAM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Solving First-Order Differential Equations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Method of Separation of Variables (Solvability for P)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Introduction to Differential Equations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Definition and importance in mathematics and applications</a:t>
            </a:r>
          </a:p>
          <a:p>
            <a:r>
              <a:rPr lang="en-IN" dirty="0" smtClean="0"/>
              <a:t>Types of differential equations (first-order, second-order, etc.)</a:t>
            </a:r>
          </a:p>
          <a:p>
            <a:r>
              <a:rPr lang="en-IN" dirty="0" smtClean="0"/>
              <a:t>Focus on first-order equations and their solutions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Method of Separation of Variables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Step-by-step process:</a:t>
            </a:r>
          </a:p>
          <a:p>
            <a:pPr lvl="1"/>
            <a:r>
              <a:rPr lang="en-IN" dirty="0" smtClean="0"/>
              <a:t>Rearranging the equation</a:t>
            </a:r>
          </a:p>
          <a:p>
            <a:pPr lvl="1"/>
            <a:r>
              <a:rPr lang="en-IN" dirty="0" smtClean="0"/>
              <a:t>Integrating both sides</a:t>
            </a:r>
          </a:p>
          <a:p>
            <a:pPr lvl="1"/>
            <a:r>
              <a:rPr lang="en-IN" dirty="0" smtClean="0"/>
              <a:t>Applying initial conditions (if given)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Practical Applications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Real-world applications of first-order differential equations</a:t>
            </a:r>
          </a:p>
          <a:p>
            <a:r>
              <a:rPr lang="en-IN" dirty="0" smtClean="0"/>
              <a:t>Examples from physics, biology, economics, etc.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Summary of Solving for P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Recap key steps in solving first-order differential equations using separation of variables</a:t>
            </a:r>
          </a:p>
          <a:p>
            <a:r>
              <a:rPr lang="en-IN" dirty="0" smtClean="0"/>
              <a:t>Emphasize the role of P(x) in the process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Limitations and Extensions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Discuss limitations of the method (conditions under which it applies)</a:t>
            </a:r>
          </a:p>
          <a:p>
            <a:r>
              <a:rPr lang="en-IN" dirty="0" smtClean="0"/>
              <a:t>Briefly introduce extensions or more complex scenarios (e.g., non-separable equations)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Conclusion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Key takeaways from the presentation</a:t>
            </a:r>
          </a:p>
          <a:p>
            <a:r>
              <a:rPr lang="en-IN" dirty="0" smtClean="0"/>
              <a:t>Importance of understanding and solving first-order differential equations</a:t>
            </a:r>
          </a:p>
          <a:p>
            <a:r>
              <a:rPr lang="en-IN" dirty="0" smtClean="0"/>
              <a:t>Further resources for exploration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z="4400" dirty="0" smtClean="0"/>
          </a:p>
          <a:p>
            <a:endParaRPr lang="en-US" sz="4400" dirty="0" smtClean="0"/>
          </a:p>
          <a:p>
            <a:endParaRPr lang="en-US" sz="4400" dirty="0" smtClean="0"/>
          </a:p>
          <a:p>
            <a:pPr lvl="8" algn="r">
              <a:buNone/>
            </a:pPr>
            <a:r>
              <a:rPr lang="en-US" sz="4400" dirty="0" smtClean="0"/>
              <a:t>THANK </a:t>
            </a:r>
            <a:r>
              <a:rPr lang="en-US" sz="4400" dirty="0" smtClean="0"/>
              <a:t>YOU</a:t>
            </a:r>
            <a:endParaRPr lang="en-IN" sz="4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</TotalTime>
  <Words>164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D.N.R.COLLEGE,BHIMAVARAM</vt:lpstr>
      <vt:lpstr>Solving First-Order Differential Equations</vt:lpstr>
      <vt:lpstr>Introduction to Differential Equations </vt:lpstr>
      <vt:lpstr>Method of Separation of Variables </vt:lpstr>
      <vt:lpstr>Practical Applications </vt:lpstr>
      <vt:lpstr>Summary of Solving for P </vt:lpstr>
      <vt:lpstr>Limitations and Extensions </vt:lpstr>
      <vt:lpstr>Conclusion 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D.N.R.COLLEGE,BHIMAVARAM</dc:title>
  <dc:creator>DNR COLLEGE</dc:creator>
  <cp:lastModifiedBy>DNR COLLEGE</cp:lastModifiedBy>
  <cp:revision>3</cp:revision>
  <dcterms:created xsi:type="dcterms:W3CDTF">2024-06-24T10:57:49Z</dcterms:created>
  <dcterms:modified xsi:type="dcterms:W3CDTF">2024-06-27T10:55:28Z</dcterms:modified>
</cp:coreProperties>
</file>