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2A7C5-11A0-478E-9664-162E0DBABA7F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9152D1-30CA-4A24-9871-244B7398C837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D.N.R.COLLEGE,BHIMAVARAM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err="1" smtClean="0"/>
              <a:t>IB.Sc</a:t>
            </a:r>
            <a:r>
              <a:rPr lang="en-US" dirty="0" smtClean="0"/>
              <a:t> Paper-1</a:t>
            </a:r>
          </a:p>
          <a:p>
            <a:r>
              <a:rPr lang="en-US" dirty="0" smtClean="0"/>
              <a:t>Differential Equations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General Solution of f(D)y=0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Understanding Differential Operators in Differential Equations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Introduction to Differential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and importance in mathematics and applications</a:t>
            </a:r>
          </a:p>
          <a:p>
            <a:r>
              <a:rPr lang="en-IN" dirty="0" smtClean="0"/>
              <a:t>Overview of different types of differential equations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Differential Operators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of differential operator D</a:t>
            </a:r>
          </a:p>
          <a:p>
            <a:r>
              <a:rPr lang="en-IN" dirty="0" smtClean="0"/>
              <a:t>Examples of differential operators (e.g., </a:t>
            </a:r>
          </a:p>
          <a:p>
            <a:r>
              <a:rPr lang="en-IN" dirty="0" smtClean="0"/>
              <a:t>Application in forming differential equations: f(D)y=0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Understanding f(D)y=0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General form and meaning: f(D)y=0</a:t>
            </a:r>
          </a:p>
          <a:p>
            <a:r>
              <a:rPr lang="en-IN" dirty="0" smtClean="0"/>
              <a:t>Interpretation of f(D) as a polynomial in 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Solving Differential Equations Using f(D)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Methodology: Finding the roots of f(D)</a:t>
            </a:r>
          </a:p>
          <a:p>
            <a:r>
              <a:rPr lang="en-IN" dirty="0" smtClean="0"/>
              <a:t>General solution approach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Practical Applications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Real-world applications of differential equations of the form f(D)y=0</a:t>
            </a:r>
          </a:p>
          <a:p>
            <a:r>
              <a:rPr lang="en-IN" dirty="0" smtClean="0"/>
              <a:t>Examples from physics, engineering, economics, etc.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Key takeaways from the presentation</a:t>
            </a:r>
          </a:p>
          <a:p>
            <a:r>
              <a:rPr lang="en-IN" dirty="0" smtClean="0"/>
              <a:t>Importance of differential operators in differential equations</a:t>
            </a:r>
          </a:p>
          <a:p>
            <a:r>
              <a:rPr lang="en-IN" dirty="0" smtClean="0"/>
              <a:t>Further resources for exploration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8" indent="-274320">
              <a:buClr>
                <a:schemeClr val="accent3"/>
              </a:buClr>
              <a:buSzPct val="95000"/>
              <a:buNone/>
            </a:pPr>
            <a:r>
              <a:rPr lang="en-US" sz="4400" dirty="0" smtClean="0"/>
              <a:t>          </a:t>
            </a:r>
          </a:p>
          <a:p>
            <a:pPr marL="274320" lvl="8" indent="-274320">
              <a:buClr>
                <a:schemeClr val="accent3"/>
              </a:buClr>
              <a:buSzPct val="95000"/>
              <a:buNone/>
            </a:pPr>
            <a:endParaRPr lang="en-US" sz="4400" dirty="0" smtClean="0"/>
          </a:p>
          <a:p>
            <a:pPr marL="274320" lvl="8" indent="-274320">
              <a:buClr>
                <a:schemeClr val="accent3"/>
              </a:buClr>
              <a:buSzPct val="95000"/>
              <a:buNone/>
            </a:pPr>
            <a:endParaRPr lang="en-US" sz="4400" dirty="0" smtClean="0"/>
          </a:p>
          <a:p>
            <a:pPr marL="274320" lvl="8" indent="-274320">
              <a:buClr>
                <a:schemeClr val="accent3"/>
              </a:buClr>
              <a:buSzPct val="95000"/>
              <a:buNone/>
            </a:pPr>
            <a:r>
              <a:rPr lang="en-US" sz="4400" smtClean="0"/>
              <a:t> </a:t>
            </a:r>
            <a:r>
              <a:rPr lang="en-US" sz="4400" smtClean="0"/>
              <a:t>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133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D.N.R.COLLEGE,BHIMAVARAM</vt:lpstr>
      <vt:lpstr>General Solution of f(D)y=0</vt:lpstr>
      <vt:lpstr>Introduction to Differential Equations </vt:lpstr>
      <vt:lpstr>Differential Operators </vt:lpstr>
      <vt:lpstr>Understanding f(D)y=0 </vt:lpstr>
      <vt:lpstr>Solving Differential Equations Using f(D)</vt:lpstr>
      <vt:lpstr>Practical Applications </vt:lpstr>
      <vt:lpstr>Conclusion 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COLLEGE</dc:creator>
  <cp:lastModifiedBy>DNR COLLEGE</cp:lastModifiedBy>
  <cp:revision>4</cp:revision>
  <dcterms:created xsi:type="dcterms:W3CDTF">2024-06-24T11:07:49Z</dcterms:created>
  <dcterms:modified xsi:type="dcterms:W3CDTF">2024-06-27T10:55:55Z</dcterms:modified>
</cp:coreProperties>
</file>