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9E7C23-1C4B-4DDE-BA45-38BDD1A8A489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0F82EC-9E40-4C0E-B011-5AEB81DA08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E7C23-1C4B-4DDE-BA45-38BDD1A8A489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82EC-9E40-4C0E-B011-5AEB81DA08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E7C23-1C4B-4DDE-BA45-38BDD1A8A489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82EC-9E40-4C0E-B011-5AEB81DA08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E7C23-1C4B-4DDE-BA45-38BDD1A8A489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82EC-9E40-4C0E-B011-5AEB81DA08B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E7C23-1C4B-4DDE-BA45-38BDD1A8A489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82EC-9E40-4C0E-B011-5AEB81DA08B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E7C23-1C4B-4DDE-BA45-38BDD1A8A489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82EC-9E40-4C0E-B011-5AEB81DA08B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E7C23-1C4B-4DDE-BA45-38BDD1A8A489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82EC-9E40-4C0E-B011-5AEB81DA08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E7C23-1C4B-4DDE-BA45-38BDD1A8A489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82EC-9E40-4C0E-B011-5AEB81DA08B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9E7C23-1C4B-4DDE-BA45-38BDD1A8A489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82EC-9E40-4C0E-B011-5AEB81DA08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69E7C23-1C4B-4DDE-BA45-38BDD1A8A489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82EC-9E40-4C0E-B011-5AEB81DA08B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9E7C23-1C4B-4DDE-BA45-38BDD1A8A489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0F82EC-9E40-4C0E-B011-5AEB81DA08B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69E7C23-1C4B-4DDE-BA45-38BDD1A8A489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0F82EC-9E40-4C0E-B011-5AEB81DA08B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714488"/>
            <a:ext cx="7772400" cy="182976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D.N.R.COLLEGE,BHIMAVARAM</a:t>
            </a:r>
            <a:endParaRPr lang="en-IN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Department of Mathematics</a:t>
            </a:r>
          </a:p>
          <a:p>
            <a:r>
              <a:rPr lang="en-US" dirty="0" err="1" smtClean="0"/>
              <a:t>IB.Sc</a:t>
            </a:r>
            <a:r>
              <a:rPr lang="en-US" dirty="0" smtClean="0"/>
              <a:t> Paper-1</a:t>
            </a:r>
          </a:p>
          <a:p>
            <a:r>
              <a:rPr lang="en-US" dirty="0" smtClean="0"/>
              <a:t>Differential Equations</a:t>
            </a:r>
            <a:endParaRPr lang="en-IN" smtClean="0"/>
          </a:p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Theory, Methods, and Examples</a:t>
            </a: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Cauchy-Euler Equations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/>
              <a:t>Method of Solution: </a:t>
            </a:r>
            <a:r>
              <a:rPr lang="en-IN" b="1" dirty="0" err="1" smtClean="0"/>
              <a:t>Ansatz</a:t>
            </a:r>
            <a:r>
              <a:rPr lang="en-IN" b="1" dirty="0" smtClean="0"/>
              <a:t> Approach</a:t>
            </a:r>
            <a:endParaRPr lang="en-IN" dirty="0" smtClean="0"/>
          </a:p>
          <a:p>
            <a:r>
              <a:rPr lang="en-IN" dirty="0" smtClean="0"/>
              <a:t>Overview of the method</a:t>
            </a:r>
          </a:p>
          <a:p>
            <a:r>
              <a:rPr lang="en-IN" dirty="0" smtClean="0"/>
              <a:t>Step-by-step process:</a:t>
            </a:r>
          </a:p>
          <a:p>
            <a:pPr lvl="1"/>
            <a:r>
              <a:rPr lang="en-IN" dirty="0" smtClean="0"/>
              <a:t>Assume a solution of the form y(x)=x</a:t>
            </a:r>
          </a:p>
          <a:p>
            <a:pPr lvl="1"/>
            <a:r>
              <a:rPr lang="en-IN" dirty="0" smtClean="0"/>
              <a:t>Substitute into the Cauchy-Euler equation</a:t>
            </a:r>
          </a:p>
          <a:p>
            <a:pPr lvl="1"/>
            <a:r>
              <a:rPr lang="en-IN" dirty="0" smtClean="0"/>
              <a:t>Determine the characteristic equation and solve for r</a:t>
            </a:r>
          </a:p>
          <a:p>
            <a:pPr lvl="1"/>
            <a:r>
              <a:rPr lang="en-IN" dirty="0" smtClean="0"/>
              <a:t>Formulate the general solution using the roots of r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Method of Solution: </a:t>
            </a:r>
            <a:r>
              <a:rPr lang="en-IN" b="1" dirty="0" err="1" smtClean="0"/>
              <a:t>Ansatz</a:t>
            </a:r>
            <a:r>
              <a:rPr lang="en-IN" b="1" dirty="0" smtClean="0"/>
              <a:t> Approach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Definition and importance in mathematics and applications</a:t>
            </a:r>
          </a:p>
          <a:p>
            <a:r>
              <a:rPr lang="en-IN" dirty="0" smtClean="0"/>
              <a:t>Overview of different types of differential equations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Introduction to Differential Equations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Definition and general form</a:t>
            </a:r>
          </a:p>
          <a:p>
            <a:r>
              <a:rPr lang="en-IN" dirty="0" smtClean="0"/>
              <a:t>Explanation of terms: </a:t>
            </a:r>
            <a:r>
              <a:rPr lang="en-IN" smtClean="0"/>
              <a:t>coefficients and </a:t>
            </a:r>
            <a:r>
              <a:rPr lang="en-IN" dirty="0" smtClean="0"/>
              <a:t>non-homogeneous term f(x)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Cauchy-Euler Equations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Types of solutions based on roots of characteristic equation</a:t>
            </a:r>
          </a:p>
          <a:p>
            <a:r>
              <a:rPr lang="en-IN" dirty="0" smtClean="0"/>
              <a:t>Cases: distinct real roots, repeated roots, complex roots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sz="3600" b="1" dirty="0" smtClean="0"/>
              <a:t>Characteristics of Cauchy-Euler Equations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Real-world applications of Cauchy-Euler equations</a:t>
            </a:r>
          </a:p>
          <a:p>
            <a:r>
              <a:rPr lang="en-IN" dirty="0" smtClean="0"/>
              <a:t>Examples from physics, engineering, economics, etc.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Practical Applications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Key takeaways from the presentation</a:t>
            </a:r>
          </a:p>
          <a:p>
            <a:r>
              <a:rPr lang="en-IN" dirty="0" smtClean="0"/>
              <a:t>Importance of differential equations in various fields</a:t>
            </a:r>
          </a:p>
          <a:p>
            <a:r>
              <a:rPr lang="en-IN" dirty="0" smtClean="0"/>
              <a:t>Further resources for exploration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Conclusion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8" indent="-256032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endParaRPr lang="en-US" sz="4400" dirty="0" smtClean="0"/>
          </a:p>
          <a:p>
            <a:pPr marL="365760" lvl="8" indent="-256032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endParaRPr lang="en-US" sz="4400" dirty="0" smtClean="0"/>
          </a:p>
          <a:p>
            <a:pPr marL="365760" lvl="8" indent="-256032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r>
              <a:rPr lang="en-US" sz="4400" smtClean="0"/>
              <a:t>                   THANK </a:t>
            </a:r>
            <a:r>
              <a:rPr lang="en-US" sz="4400" dirty="0" smtClean="0"/>
              <a:t>YOU</a:t>
            </a:r>
            <a:endParaRPr lang="en-IN" sz="4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</TotalTime>
  <Words>161</Words>
  <Application>Microsoft Office PowerPoint</Application>
  <PresentationFormat>On-screen Show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D.N.R.COLLEGE,BHIMAVARAM</vt:lpstr>
      <vt:lpstr>Cauchy-Euler Equations</vt:lpstr>
      <vt:lpstr>Method of Solution: Ansatz Approach </vt:lpstr>
      <vt:lpstr>Introduction to Differential Equations </vt:lpstr>
      <vt:lpstr>Cauchy-Euler Equations </vt:lpstr>
      <vt:lpstr>Characteristics of Cauchy-Euler Equations </vt:lpstr>
      <vt:lpstr>Practical Applications </vt:lpstr>
      <vt:lpstr>Conclusion </vt:lpstr>
      <vt:lpstr>Slide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D.N.R.COLLEGE,BHIMAVARAM</dc:title>
  <dc:creator>DNR COLLEGE</dc:creator>
  <cp:lastModifiedBy>DNR COLLEGE</cp:lastModifiedBy>
  <cp:revision>4</cp:revision>
  <dcterms:created xsi:type="dcterms:W3CDTF">2024-06-24T11:27:05Z</dcterms:created>
  <dcterms:modified xsi:type="dcterms:W3CDTF">2024-06-27T10:57:30Z</dcterms:modified>
</cp:coreProperties>
</file>