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67" autoAdjust="0"/>
    <p:restoredTop sz="94660"/>
  </p:normalViewPr>
  <p:slideViewPr>
    <p:cSldViewPr snapToGrid="0">
      <p:cViewPr varScale="1">
        <p:scale>
          <a:sx n="68" d="100"/>
          <a:sy n="68" d="100"/>
        </p:scale>
        <p:origin x="-75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BD56DB4-F63E-49DA-8A0F-C21AA8907B9A}" type="datetimeFigureOut">
              <a:rPr lang="en-US" smtClean="0"/>
              <a:pPr/>
              <a:t>6/27/2024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4C5239C-1DF0-48F1-AFA7-56F54D196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759AB8-D672-4C02-B7C4-9DF3D2AD24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4000" dirty="0">
                <a:latin typeface="Arial" panose="020B0604020202020204" pitchFamily="34" charset="0"/>
              </a:rPr>
              <a:t>D.N.R COLLEGE (A) BHIMAVARAM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DEPARTMENT OF MATHEMATICS</a:t>
            </a:r>
            <a:br>
              <a:rPr lang="en-US" altLang="en-US" sz="4000" dirty="0">
                <a:latin typeface="Arial" panose="020B0604020202020204" pitchFamily="34" charset="0"/>
              </a:rPr>
            </a:br>
            <a:r>
              <a:rPr lang="en-US" altLang="en-US" sz="4000" dirty="0">
                <a:latin typeface="Arial" panose="020B0604020202020204" pitchFamily="34" charset="0"/>
              </a:rPr>
              <a:t>II </a:t>
            </a:r>
            <a:r>
              <a:rPr lang="en-US" altLang="en-US" sz="4000" dirty="0" err="1">
                <a:latin typeface="Arial" panose="020B0604020202020204" pitchFamily="34" charset="0"/>
              </a:rPr>
              <a:t>B.Sc</a:t>
            </a:r>
            <a:r>
              <a:rPr lang="en-US" altLang="en-US" sz="4000" dirty="0">
                <a:latin typeface="Arial" panose="020B0604020202020204" pitchFamily="34" charset="0"/>
              </a:rPr>
              <a:t> , PAPER 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FD3306-4774-44C8-901C-EF0F974AAF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LINEAR ALGEBRA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28734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r>
              <a:rPr lang="en-US" sz="4400" dirty="0" smtClean="0"/>
              <a:t>THANK YOU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IN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1B5CC3-64B0-0874-EF0A-B6CC88A84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 Vector Subspaces in Linear Algebra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772816-E2B2-8534-5F11-2B57F90B8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Introduction to Vector Subspaces</a:t>
            </a:r>
            <a:br>
              <a:rPr lang="en-US" b="1" dirty="0" smtClean="0"/>
            </a:br>
            <a:endParaRPr lang="en-US" b="1" dirty="0"/>
          </a:p>
          <a:p>
            <a:pPr marL="0" indent="0">
              <a:buNone/>
            </a:pPr>
            <a:r>
              <a:rPr lang="en-US" dirty="0"/>
              <a:t> What are Vector Subspaces?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vector subspace is a subset of a vector space that is also a vector space under the same operations of addition and scalar multiplication.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462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CA9CB4-1ED4-8185-A1F9-AE1B481F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Basic Definitions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D4E9508-8B94-C001-34A8-5256222A7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 Definitions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Vector Space:</a:t>
            </a:r>
            <a:r>
              <a:rPr lang="en-US" dirty="0"/>
              <a:t> A set of vectors along with two operations, vector addition and scalar multiplication, satisfying eight axioms (closure, associativity, etc.).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Subspace:</a:t>
            </a:r>
            <a:r>
              <a:rPr lang="en-US" dirty="0"/>
              <a:t> A subset of a vector space that itself forms a vector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216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E698A2-D2B4-86EE-4FB2-3BD598EFC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Conditions for Subspace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B3FB7C-5A48-E74E-A1F7-A73A5EC7B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/>
              <a:t>Subspace Criteria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 non-empty subset W of a vector space V is a subspace if: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/>
              <a:t>The zero vector of V is in W.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/>
              <a:t>W is closed under vector addition.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/>
              <a:t>W is closed under scalar multiplication.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5070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83B82-B9D4-1B98-0900-2AF7CEDF1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Examples of Subspaces</a:t>
            </a:r>
            <a:br>
              <a:rPr lang="en-US" b="1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651D17D-D86F-76F3-8184-2FA6CC7A8D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Examples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set of all vectors with zero in one component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set of all polynomials of degree less than or equal to n.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The set of all solutions to a homogeneous system of linear equations.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7651D17D-D86F-76F3-8184-2FA6CC7A8D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64" t="-22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63287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502B45-7920-46E4-8AD3-F8E498AA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Properties of Subspaces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240966-9E8B-C677-2306-DC7C40368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 Properties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Any subspace contains the zero vector.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intersection of two subspaces is also a subspace.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span of a set of vectors is a subspace.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389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B6C83A-5A07-89B2-FCE6-5B2A31C61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Spanning Set and Basis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384FC3-AF62-E7B1-2427-D82D6E09C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Span:</a:t>
            </a:r>
            <a:r>
              <a:rPr lang="en-US" dirty="0"/>
              <a:t> The set of all linear combinations of a set of vectors.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/>
              <a:t>Basis:</a:t>
            </a:r>
            <a:r>
              <a:rPr lang="en-US" dirty="0"/>
              <a:t> A set of vectors that is linearly independent and spans the subspace.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8504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245E2A-2623-787E-F141-66F497E3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 Dimension of a Subspace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0A51BE-85AF-321C-C476-47F6C25FE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dirty="0"/>
              <a:t> Dimension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The dimension of a subspace is the number of vectors in its basis.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Examples of calculating dimensions for different subspaces.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1827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D36C19-D123-DFD3-44D7-84F2F0EFE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Applications of Subspaces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69FBC7-729C-E7EC-F752-F03E1F4C6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Applications</a:t>
            </a:r>
          </a:p>
          <a:p>
            <a:pPr marL="0" indent="0">
              <a:buNone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Solving linear systems of equations.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Computer graphics and animations.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Data compression techniques.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Quantum mechanics and state spaces.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4795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30</TotalTime>
  <Words>240</Words>
  <Application>Microsoft Office PowerPoint</Application>
  <PresentationFormat>Custom</PresentationFormat>
  <Paragraphs>52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D.N.R COLLEGE (A) BHIMAVARAM DEPARTMENT OF MATHEMATICS II B.Sc , PAPER V</vt:lpstr>
      <vt:lpstr> Vector Subspaces in Linear Algebra</vt:lpstr>
      <vt:lpstr>Basic Definitions </vt:lpstr>
      <vt:lpstr> Conditions for Subspace </vt:lpstr>
      <vt:lpstr> Examples of Subspaces </vt:lpstr>
      <vt:lpstr> Properties of Subspaces </vt:lpstr>
      <vt:lpstr> Spanning Set and Basis </vt:lpstr>
      <vt:lpstr> Dimension of a Subspace </vt:lpstr>
      <vt:lpstr> Applications of Subspaces 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 COLLEGE (A) BHIMAVARAM DEPARTMENT OF MATHEMATICS II B.Sc , PAPER V</dc:title>
  <dc:creator>Phaneendra Varma Chintalapati</dc:creator>
  <cp:lastModifiedBy>DNR COLLEGE</cp:lastModifiedBy>
  <cp:revision>4</cp:revision>
  <dcterms:created xsi:type="dcterms:W3CDTF">2024-06-21T15:18:09Z</dcterms:created>
  <dcterms:modified xsi:type="dcterms:W3CDTF">2024-06-27T10:12:13Z</dcterms:modified>
</cp:coreProperties>
</file>