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3504" y="3267456"/>
            <a:ext cx="98755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22325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400800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743403" y="105765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6352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16800" y="6400800"/>
            <a:ext cx="400304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68A8E5A-C92B-4C31-A381-7013727BBD6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518603" y="6514568"/>
            <a:ext cx="619051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0B2C696-E6CD-439A-874C-C8F08D30731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46237"/>
            <a:ext cx="109728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52846D-FD36-4688-B235-708F6FA0D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en-US" sz="3200" dirty="0">
                <a:latin typeface="Arial" panose="020B0604020202020204" pitchFamily="34" charset="0"/>
              </a:rPr>
              <a:t>D.N.R COLLEGE (A) BHIMAVARAM</a:t>
            </a:r>
            <a:br>
              <a:rPr lang="en-US" altLang="en-US" sz="3200" dirty="0">
                <a:latin typeface="Arial" panose="020B0604020202020204" pitchFamily="34" charset="0"/>
              </a:rPr>
            </a:br>
            <a:r>
              <a:rPr lang="en-US" altLang="en-US" sz="3200" dirty="0">
                <a:latin typeface="Arial" panose="020B0604020202020204" pitchFamily="34" charset="0"/>
              </a:rPr>
              <a:t>DEPARTMENT OF MATHEMATICS</a:t>
            </a:r>
            <a:br>
              <a:rPr lang="en-US" altLang="en-US" sz="3200" dirty="0">
                <a:latin typeface="Arial" panose="020B0604020202020204" pitchFamily="34" charset="0"/>
              </a:rPr>
            </a:br>
            <a:r>
              <a:rPr lang="en-US" altLang="en-US" sz="3200" dirty="0">
                <a:latin typeface="Arial" panose="020B0604020202020204" pitchFamily="34" charset="0"/>
              </a:rPr>
              <a:t>II </a:t>
            </a:r>
            <a:r>
              <a:rPr lang="en-US" altLang="en-US" sz="3200" dirty="0" err="1">
                <a:latin typeface="Arial" panose="020B0604020202020204" pitchFamily="34" charset="0"/>
              </a:rPr>
              <a:t>B.Sc</a:t>
            </a:r>
            <a:r>
              <a:rPr lang="en-US" altLang="en-US" sz="3200" dirty="0">
                <a:latin typeface="Arial" panose="020B0604020202020204" pitchFamily="34" charset="0"/>
              </a:rPr>
              <a:t> , PAPER V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941B80-DD90-4182-9FEA-392D9BC1E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6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altLang="en-US" dirty="0">
                <a:latin typeface="Arial" panose="020B0604020202020204" pitchFamily="34" charset="0"/>
              </a:rPr>
              <a:t>Basics of Vector Spaces in Linear Algebra</a:t>
            </a:r>
            <a:endParaRPr lang="en-IN" dirty="0"/>
          </a:p>
          <a:p>
            <a:pPr marL="0" indent="0" algn="ctr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5949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798C1-4420-4CD4-8BA3-DBAF1AFE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Applications of Vector Spaces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A42D61-3220-4F9B-A27D-9BE472A9D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Applications in physics, computer graphics, engineering</a:t>
            </a:r>
          </a:p>
          <a:p>
            <a:r>
              <a:rPr lang="en-US" dirty="0"/>
              <a:t>Importance in solving linear equations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37539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THANK YOU</a:t>
            </a:r>
            <a:endParaRPr lang="en-IN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22067B-25AC-41FA-9595-755380988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Vector Spaces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E98051-B32E-472D-834F-7C018335C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Definition of a vector space</a:t>
            </a:r>
          </a:p>
          <a:p>
            <a:r>
              <a:rPr lang="en-US" dirty="0"/>
              <a:t>Importance in linear algebra</a:t>
            </a:r>
          </a:p>
          <a:p>
            <a:r>
              <a:rPr lang="en-US" dirty="0"/>
              <a:t>Examples of vector spaces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8566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F329CC-574A-452A-87D0-F2C762DF0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Elements of a Vector Space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BA7E66-AD8A-4083-B5B1-3BC0A96B4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Vector addition</a:t>
            </a:r>
          </a:p>
          <a:p>
            <a:r>
              <a:rPr lang="en-US" dirty="0"/>
              <a:t>Scalar multiplication</a:t>
            </a:r>
          </a:p>
          <a:p>
            <a:r>
              <a:rPr lang="en-US" dirty="0"/>
              <a:t>Properties (closure, associativity, commutativity, distributivity)</a:t>
            </a:r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5177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D31EFF-BD7E-4286-B13D-F18A93702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Examples of Vector Addition and Scalar Multiplication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A9D89A-9D3F-434F-AED3-D243FE63A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Visual examples </a:t>
            </a:r>
          </a:p>
          <a:p>
            <a:r>
              <a:rPr lang="en-US" dirty="0"/>
              <a:t>Matrices as vectors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6837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E974C7-71BD-41DD-B23E-88075D8D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Subspaces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50E8AB-C2EF-442C-9D8F-2F7921E5C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Definition of a subspace</a:t>
            </a:r>
          </a:p>
          <a:p>
            <a:r>
              <a:rPr lang="en-US" dirty="0"/>
              <a:t>Criteria for a subspace</a:t>
            </a:r>
          </a:p>
          <a:p>
            <a:r>
              <a:rPr lang="en-US" dirty="0"/>
              <a:t>Examples (e.g., line through the origin in ℝ^2)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1514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4B9264-8322-4B47-8F33-3DE95403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Basis of a Vector Space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038472-1220-4468-9747-06B0AB738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Definition of basis</a:t>
            </a:r>
          </a:p>
          <a:p>
            <a:r>
              <a:rPr lang="en-US" dirty="0"/>
              <a:t>Linear independence</a:t>
            </a:r>
          </a:p>
          <a:p>
            <a:r>
              <a:rPr lang="en-US" dirty="0"/>
              <a:t>Spanning set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6495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DEB304-FBC3-41D7-85B5-09E65D148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Basis Examples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9911F8-5D68-45E4-ADB3-ECDD30DF1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Example of a basis in ℝ^2</a:t>
            </a:r>
          </a:p>
          <a:p>
            <a:r>
              <a:rPr lang="en-US" dirty="0"/>
              <a:t>Example of a basis in polynomial space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04223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D219CA-DD17-41EC-818A-36D8CE6D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Dimension of a Vector Space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849B6A-69E4-46D1-AC82-E9DE625C5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Definition of dimension</a:t>
            </a:r>
          </a:p>
          <a:p>
            <a:r>
              <a:rPr lang="en-US" dirty="0"/>
              <a:t>Relationship between basis and dimension</a:t>
            </a:r>
          </a:p>
          <a:p>
            <a:r>
              <a:rPr lang="en-US" dirty="0"/>
              <a:t>Examples (e.g., dimension of ℝ^3 is 3)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29719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D8C417-6FC0-4581-84E9-1A11F2C63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 Operations on Vector Spaces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98D06D-C822-4463-981F-C78D26B18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Linear transformations</a:t>
            </a:r>
          </a:p>
          <a:p>
            <a:r>
              <a:rPr lang="en-IN" dirty="0"/>
              <a:t>Inner product spaces</a:t>
            </a:r>
          </a:p>
          <a:p>
            <a:r>
              <a:rPr lang="en-IN" dirty="0"/>
              <a:t>Dual spaces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82704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</TotalTime>
  <Words>163</Words>
  <Application>Microsoft Office PowerPoint</Application>
  <PresentationFormat>Custom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D.N.R COLLEGE (A) BHIMAVARAM DEPARTMENT OF MATHEMATICS II B.Sc , PAPER V</vt:lpstr>
      <vt:lpstr>Introduction to Vector Spaces</vt:lpstr>
      <vt:lpstr>Key Elements of a Vector Space</vt:lpstr>
      <vt:lpstr>Examples of Vector Addition and Scalar Multiplication </vt:lpstr>
      <vt:lpstr>Subspaces </vt:lpstr>
      <vt:lpstr>Basis of a Vector Space</vt:lpstr>
      <vt:lpstr>Basis Examples</vt:lpstr>
      <vt:lpstr>Dimension of a Vector Space</vt:lpstr>
      <vt:lpstr> Operations on Vector Spaces</vt:lpstr>
      <vt:lpstr>Applications of Vector Spaces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Basics of Vector Spaces in Linear Algebra Your Name</dc:title>
  <dc:creator>MATHS DEPT</dc:creator>
  <cp:lastModifiedBy>DNR COLLEGE</cp:lastModifiedBy>
  <cp:revision>8</cp:revision>
  <dcterms:created xsi:type="dcterms:W3CDTF">2024-06-22T09:15:16Z</dcterms:created>
  <dcterms:modified xsi:type="dcterms:W3CDTF">2024-06-27T10:20:07Z</dcterms:modified>
</cp:coreProperties>
</file>