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7" r:id="rId2"/>
    <p:sldId id="257" r:id="rId3"/>
    <p:sldId id="266" r:id="rId4"/>
    <p:sldId id="258" r:id="rId5"/>
    <p:sldId id="259" r:id="rId6"/>
    <p:sldId id="260" r:id="rId7"/>
    <p:sldId id="261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DFC010-797F-496A-9017-0E44525D7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II </a:t>
            </a:r>
            <a:r>
              <a:rPr lang="en-US" altLang="en-US" sz="4000" dirty="0" err="1">
                <a:latin typeface="Arial" panose="020B0604020202020204" pitchFamily="34" charset="0"/>
              </a:rPr>
              <a:t>B.Sc</a:t>
            </a:r>
            <a:r>
              <a:rPr lang="en-US" altLang="en-US" sz="4000" dirty="0">
                <a:latin typeface="Arial" panose="020B0604020202020204" pitchFamily="34" charset="0"/>
              </a:rPr>
              <a:t> , PAPER 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939295F-ECAB-4E76-BD4B-FEC9837B1C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LINEAR ALGEBRA</a:t>
            </a:r>
            <a:endParaRPr lang="en-IN" sz="3600" dirty="0"/>
          </a:p>
        </p:txBody>
      </p:sp>
    </p:spTree>
    <p:extLst>
      <p:ext uri="{BB962C8B-B14F-4D97-AF65-F5344CB8AC3E}">
        <p14:creationId xmlns="" xmlns:p14="http://schemas.microsoft.com/office/powerpoint/2010/main" val="41873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770DB0-3241-58A3-D280-50C043594ED5}"/>
              </a:ext>
            </a:extLst>
          </p:cNvPr>
          <p:cNvSpPr txBox="1"/>
          <p:nvPr/>
        </p:nvSpPr>
        <p:spPr>
          <a:xfrm>
            <a:off x="1035269" y="798050"/>
            <a:ext cx="1012146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Linear Operators in Linear Algebra</a:t>
            </a:r>
          </a:p>
          <a:p>
            <a:pPr algn="ctr"/>
            <a:r>
              <a:rPr lang="en-US" sz="4000" b="1" dirty="0" smtClean="0"/>
              <a:t>Introduction </a:t>
            </a:r>
            <a:r>
              <a:rPr lang="en-US" sz="4000" b="1" dirty="0"/>
              <a:t>to Linear Operators</a:t>
            </a:r>
          </a:p>
          <a:p>
            <a:endParaRPr lang="en-US" sz="4000" dirty="0"/>
          </a:p>
          <a:p>
            <a:r>
              <a:rPr lang="en-US" sz="4000" dirty="0"/>
              <a:t>What are Linear Operators?</a:t>
            </a:r>
          </a:p>
          <a:p>
            <a:endParaRPr lang="en-US" sz="40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A linear operator is a mapping T : V → V on a vector space V that preserves vector addition and scalar multiplication.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35352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770DB0-3241-58A3-D280-50C043594ED5}"/>
              </a:ext>
            </a:extLst>
          </p:cNvPr>
          <p:cNvSpPr txBox="1"/>
          <p:nvPr/>
        </p:nvSpPr>
        <p:spPr>
          <a:xfrm>
            <a:off x="1035269" y="305068"/>
            <a:ext cx="1012146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Definition and Properties</a:t>
            </a:r>
          </a:p>
          <a:p>
            <a:pPr algn="ctr"/>
            <a:endParaRPr lang="en-US" sz="4000" dirty="0"/>
          </a:p>
          <a:p>
            <a:r>
              <a:rPr lang="en-US" sz="4000" dirty="0"/>
              <a:t>Definition and Properties</a:t>
            </a:r>
          </a:p>
          <a:p>
            <a:endParaRPr lang="en-US" sz="4000" dirty="0"/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1" dirty="0"/>
              <a:t>Linearity:</a:t>
            </a:r>
            <a:r>
              <a:rPr lang="en-US" sz="4000" dirty="0"/>
              <a:t> T(</a:t>
            </a:r>
            <a:r>
              <a:rPr lang="en-US" sz="4000" dirty="0" err="1"/>
              <a:t>av+bw</a:t>
            </a:r>
            <a:r>
              <a:rPr lang="en-US" sz="4000" dirty="0"/>
              <a:t>)=</a:t>
            </a:r>
            <a:r>
              <a:rPr lang="en-US" sz="4000" dirty="0" err="1"/>
              <a:t>aT</a:t>
            </a:r>
            <a:r>
              <a:rPr lang="en-US" sz="4000" dirty="0"/>
              <a:t>(v)+</a:t>
            </a:r>
            <a:r>
              <a:rPr lang="en-US" sz="4000" dirty="0" err="1"/>
              <a:t>bT</a:t>
            </a:r>
            <a:r>
              <a:rPr lang="en-US" sz="4000" dirty="0"/>
              <a:t>(w) for all vectors v, w ∈ V and scalars </a:t>
            </a:r>
            <a:r>
              <a:rPr lang="en-US" sz="4000" dirty="0" err="1"/>
              <a:t>a,b</a:t>
            </a:r>
            <a:r>
              <a:rPr lang="en-US" sz="4000" dirty="0"/>
              <a:t>.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b="1" dirty="0"/>
              <a:t>Examples of Linear Operators:</a:t>
            </a:r>
            <a:r>
              <a:rPr lang="en-US" sz="4000" dirty="0"/>
              <a:t> Identity operator, zero operator, differentiation operator.</a:t>
            </a:r>
          </a:p>
        </p:txBody>
      </p:sp>
    </p:spTree>
    <p:extLst>
      <p:ext uri="{BB962C8B-B14F-4D97-AF65-F5344CB8AC3E}">
        <p14:creationId xmlns="" xmlns:p14="http://schemas.microsoft.com/office/powerpoint/2010/main" val="41556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5BCA8B-8D04-1388-0974-077B1FCFB835}"/>
                  </a:ext>
                </a:extLst>
              </p:cNvPr>
              <p:cNvSpPr txBox="1"/>
              <p:nvPr/>
            </p:nvSpPr>
            <p:spPr>
              <a:xfrm>
                <a:off x="662152" y="506812"/>
                <a:ext cx="10867696" cy="50167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/>
                  <a:t>Matrix Representation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Matrix Representation of Linear Operators</a:t>
                </a:r>
              </a:p>
              <a:p>
                <a:endParaRPr lang="en-US" sz="40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Linear operators on finite-dimensional vector spaces can be represented by matrices.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If T is a linear operator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4000" dirty="0"/>
                  <a:t>, then there exists a matrix A such that T(v)=Av for all v 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sz="4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D5BCA8B-8D04-1388-0974-077B1FCFB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52" y="506812"/>
                <a:ext cx="10867696" cy="5016758"/>
              </a:xfrm>
              <a:prstGeom prst="rect">
                <a:avLst/>
              </a:prstGeom>
              <a:blipFill>
                <a:blip r:embed="rId2"/>
                <a:stretch>
                  <a:fillRect l="-2020" t="-2187" r="-730" b="-4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78916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4B4F44E-91B4-2648-C502-C6FDF451BA37}"/>
              </a:ext>
            </a:extLst>
          </p:cNvPr>
          <p:cNvSpPr txBox="1"/>
          <p:nvPr/>
        </p:nvSpPr>
        <p:spPr>
          <a:xfrm>
            <a:off x="1082565" y="599091"/>
            <a:ext cx="1033166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Eigenvalues and Eigenvectors</a:t>
            </a:r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An eigenvector of a linear operator T is a non-zero vector v such that T(v)=</a:t>
            </a:r>
            <a:r>
              <a:rPr lang="el-GR" sz="4000" dirty="0"/>
              <a:t>λ</a:t>
            </a:r>
            <a:r>
              <a:rPr lang="en-US" sz="4000" dirty="0"/>
              <a:t>v for some scalar </a:t>
            </a:r>
            <a:r>
              <a:rPr lang="el-GR" sz="4000" dirty="0"/>
              <a:t>λ.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sz="4000" dirty="0"/>
              <a:t>λ</a:t>
            </a:r>
            <a:r>
              <a:rPr lang="en-US" sz="4000" dirty="0"/>
              <a:t> is called the eigenvalue corresponding to v.</a:t>
            </a:r>
          </a:p>
        </p:txBody>
      </p:sp>
    </p:spTree>
    <p:extLst>
      <p:ext uri="{BB962C8B-B14F-4D97-AF65-F5344CB8AC3E}">
        <p14:creationId xmlns="" xmlns:p14="http://schemas.microsoft.com/office/powerpoint/2010/main" val="100188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06A741-94C9-9C3F-D75F-E54BB0FC8435}"/>
                  </a:ext>
                </a:extLst>
              </p:cNvPr>
              <p:cNvSpPr txBox="1"/>
              <p:nvPr/>
            </p:nvSpPr>
            <p:spPr>
              <a:xfrm>
                <a:off x="1518745" y="1198630"/>
                <a:ext cx="9154510" cy="3170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/>
                  <a:t>Examples of Linear Operators</a:t>
                </a:r>
              </a:p>
              <a:p>
                <a:endParaRPr lang="en-US" sz="40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Differentiation and integration as linear operators in function spaces.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Rotation and reflection operators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40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1506A741-94C9-9C3F-D75F-E54BB0FC8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8745" y="1198630"/>
                <a:ext cx="9154510" cy="3170099"/>
              </a:xfrm>
              <a:prstGeom prst="rect">
                <a:avLst/>
              </a:prstGeom>
              <a:blipFill>
                <a:blip r:embed="rId2"/>
                <a:stretch>
                  <a:fillRect l="-2330" t="-3462" r="-233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14923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C7187C5-34F3-9B8A-F2FE-10E455F4C374}"/>
              </a:ext>
            </a:extLst>
          </p:cNvPr>
          <p:cNvSpPr txBox="1"/>
          <p:nvPr/>
        </p:nvSpPr>
        <p:spPr>
          <a:xfrm>
            <a:off x="1030012" y="557048"/>
            <a:ext cx="1038422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Applications of Linear Operators</a:t>
            </a:r>
          </a:p>
          <a:p>
            <a:endParaRPr lang="en-US" sz="4000" b="1" dirty="0"/>
          </a:p>
          <a:p>
            <a:r>
              <a:rPr lang="en-US" sz="4000" dirty="0"/>
              <a:t>Applications</a:t>
            </a:r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Quantum mechanics: Operators in Hilbert spaces.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Computer graphics: Transformation matrices.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Control theory: State-space representations.</a:t>
            </a:r>
          </a:p>
        </p:txBody>
      </p:sp>
    </p:spTree>
    <p:extLst>
      <p:ext uri="{BB962C8B-B14F-4D97-AF65-F5344CB8AC3E}">
        <p14:creationId xmlns="" xmlns:p14="http://schemas.microsoft.com/office/powerpoint/2010/main" val="11937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149600" y="5092505"/>
            <a:ext cx="8636000" cy="774895"/>
          </a:xfrm>
        </p:spPr>
        <p:txBody>
          <a:bodyPr/>
          <a:lstStyle/>
          <a:p>
            <a:r>
              <a:rPr lang="en-US" dirty="0" smtClean="0"/>
              <a:t>       THANK YOU  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</TotalTime>
  <Words>149</Words>
  <Application>Microsoft Office PowerPoint</Application>
  <PresentationFormat>Custom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D.N.R COLLEGE (A) BHIMAVARAM DEPARTMENT OF MATHEMATICS II B.Sc , PAPER V</vt:lpstr>
      <vt:lpstr>Slide 2</vt:lpstr>
      <vt:lpstr>Slide 3</vt:lpstr>
      <vt:lpstr>Slide 4</vt:lpstr>
      <vt:lpstr>Slide 5</vt:lpstr>
      <vt:lpstr>Slide 6</vt:lpstr>
      <vt:lpstr>Slide 7</vt:lpstr>
      <vt:lpstr>       THANK YOU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 BHIMAVARAM DEPARTMENT OF MATHEMATICS II B.Sc , PAPER V</dc:title>
  <dc:creator>Phaneendra Varma Chintalapati</dc:creator>
  <cp:lastModifiedBy>DNR COLLEGE</cp:lastModifiedBy>
  <cp:revision>7</cp:revision>
  <dcterms:created xsi:type="dcterms:W3CDTF">2024-06-23T13:11:43Z</dcterms:created>
  <dcterms:modified xsi:type="dcterms:W3CDTF">2024-06-27T10:19:18Z</dcterms:modified>
</cp:coreProperties>
</file>