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591262-A274-499C-9366-B5D58E01ECAA}" type="datetimeFigureOut">
              <a:rPr lang="en-US" smtClean="0"/>
              <a:pPr/>
              <a:t>6/27/2024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91262-A274-499C-9366-B5D58E01ECAA}" type="datetimeFigureOut">
              <a:rPr lang="en-US" smtClean="0"/>
              <a:pPr/>
              <a:t>6/27/2024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91262-A274-499C-9366-B5D58E01ECAA}" type="datetimeFigureOut">
              <a:rPr lang="en-US" smtClean="0"/>
              <a:pPr/>
              <a:t>6/27/2024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91262-A274-499C-9366-B5D58E01ECAA}" type="datetimeFigureOut">
              <a:rPr lang="en-US" smtClean="0"/>
              <a:pPr/>
              <a:t>6/27/2024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591262-A274-499C-9366-B5D58E01ECAA}" type="datetimeFigureOut">
              <a:rPr lang="en-US" smtClean="0"/>
              <a:pPr/>
              <a:t>6/27/2024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591262-A274-499C-9366-B5D58E01ECAA}" type="datetimeFigureOut">
              <a:rPr lang="en-US" smtClean="0"/>
              <a:pPr/>
              <a:t>6/27/2024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591262-A274-499C-9366-B5D58E01ECAA}" type="datetimeFigureOut">
              <a:rPr lang="en-US" smtClean="0"/>
              <a:pPr/>
              <a:t>6/27/2024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591262-A274-499C-9366-B5D58E01ECAA}" type="datetimeFigureOut">
              <a:rPr lang="en-US" smtClean="0"/>
              <a:pPr/>
              <a:t>6/27/2024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1262-A274-499C-9366-B5D58E01ECAA}" type="datetimeFigureOut">
              <a:rPr lang="en-US" smtClean="0"/>
              <a:pPr/>
              <a:t>6/27/2024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91262-A274-499C-9366-B5D58E01ECAA}" type="datetimeFigureOut">
              <a:rPr lang="en-US" smtClean="0"/>
              <a:pPr/>
              <a:t>6/27/2024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91262-A274-499C-9366-B5D58E01ECAA}" type="datetimeFigureOut">
              <a:rPr lang="en-US" smtClean="0"/>
              <a:pPr/>
              <a:t>6/27/2024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292A02-D815-44D3-98FC-FC123264C0A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91262-A274-499C-9366-B5D58E01ECAA}" type="datetimeFigureOut">
              <a:rPr lang="en-US" smtClean="0"/>
              <a:pPr/>
              <a:t>6/27/2024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92A02-D815-44D3-98FC-FC123264C0A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500042"/>
            <a:ext cx="7772400" cy="1470025"/>
          </a:xfrm>
        </p:spPr>
        <p:txBody>
          <a:bodyPr>
            <a:normAutofit/>
          </a:bodyPr>
          <a:lstStyle/>
          <a:p>
            <a:r>
              <a:rPr lang="en-US" sz="3600" dirty="0" smtClean="0"/>
              <a:t>DNRCOLLEGE (A) BHIMAVARAM DEPARTMENT OF MATHEMATICS </a:t>
            </a:r>
            <a:endParaRPr lang="en-IN" sz="3600" dirty="0"/>
          </a:p>
        </p:txBody>
      </p:sp>
      <p:sp>
        <p:nvSpPr>
          <p:cNvPr id="5" name="Subtitle 4"/>
          <p:cNvSpPr>
            <a:spLocks noGrp="1"/>
          </p:cNvSpPr>
          <p:nvPr>
            <p:ph type="subTitle" idx="1"/>
          </p:nvPr>
        </p:nvSpPr>
        <p:spPr>
          <a:xfrm>
            <a:off x="1357290" y="2428868"/>
            <a:ext cx="6400800" cy="1752600"/>
          </a:xfrm>
        </p:spPr>
        <p:txBody>
          <a:bodyPr>
            <a:normAutofit/>
          </a:bodyPr>
          <a:lstStyle/>
          <a:p>
            <a:r>
              <a:rPr lang="en-US" sz="3600" dirty="0" smtClean="0">
                <a:solidFill>
                  <a:schemeClr val="tx1"/>
                </a:solidFill>
              </a:rPr>
              <a:t>III BSC  PAPER – VI                     NUMERICAL METHODS  </a:t>
            </a:r>
            <a:endParaRPr lang="en-IN" sz="3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b="1" dirty="0" smtClean="0"/>
              <a:t>    </a:t>
            </a:r>
            <a:r>
              <a:rPr lang="en-IN" sz="3600" b="1" dirty="0" smtClean="0"/>
              <a:t>Newton’s Formulae for Interpolation</a:t>
            </a:r>
            <a:endParaRPr lang="en-IN" sz="3600" dirty="0" smtClean="0"/>
          </a:p>
          <a:p>
            <a:pPr>
              <a:buNone/>
            </a:pPr>
            <a:r>
              <a:rPr lang="en-IN" sz="3600" dirty="0" smtClean="0"/>
              <a:t>    Newton's interpolation formula constructs a polynomial that passes through a given set of points using divided differences </a:t>
            </a:r>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3600" dirty="0" smtClean="0"/>
              <a:t>   Numerical methods are essential tools in mathematics used to approximate solutions to problems that are challenging or impossible to solve analytically   They provide practical techniques for solving equations, evaluating functions, and interpolating data </a:t>
            </a:r>
          </a:p>
          <a:p>
            <a:endParaRPr lang="en-IN"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t>FINITE DIFFERENCES AND INTERPOLATION WITH EQUAL INTERVALS</a:t>
            </a:r>
            <a:endParaRPr lang="en-IN" sz="2000" b="1" dirty="0"/>
          </a:p>
        </p:txBody>
      </p:sp>
      <p:sp>
        <p:nvSpPr>
          <p:cNvPr id="3" name="Content Placeholder 2"/>
          <p:cNvSpPr>
            <a:spLocks noGrp="1"/>
          </p:cNvSpPr>
          <p:nvPr>
            <p:ph idx="1"/>
          </p:nvPr>
        </p:nvSpPr>
        <p:spPr>
          <a:xfrm>
            <a:off x="428596" y="1142984"/>
            <a:ext cx="8429684" cy="5429288"/>
          </a:xfrm>
        </p:spPr>
        <p:txBody>
          <a:bodyPr>
            <a:normAutofit/>
          </a:bodyPr>
          <a:lstStyle/>
          <a:p>
            <a:pPr>
              <a:buNone/>
            </a:pPr>
            <a:r>
              <a:rPr lang="en-IN" sz="3600" dirty="0" smtClean="0"/>
              <a:t>    </a:t>
            </a:r>
            <a:r>
              <a:rPr lang="en-IN" sz="3600" b="1" dirty="0" smtClean="0"/>
              <a:t>Forward Differences</a:t>
            </a:r>
          </a:p>
          <a:p>
            <a:pPr>
              <a:buNone/>
            </a:pPr>
            <a:endParaRPr lang="en-IN" sz="3600" dirty="0" smtClean="0"/>
          </a:p>
          <a:p>
            <a:pPr>
              <a:buNone/>
            </a:pPr>
            <a:r>
              <a:rPr lang="en-IN" sz="3600" dirty="0" smtClean="0"/>
              <a:t>    Forward differences approximate the derivative of a function at a point by evaluating the function at a point slightly ahead of it</a:t>
            </a:r>
          </a:p>
          <a:p>
            <a:pPr>
              <a:buNone/>
            </a:pPr>
            <a:r>
              <a:rPr lang="en-IN" sz="3600" dirty="0" smtClean="0"/>
              <a:t>   Widely used in numerical differentiation and solving differential equations numerically</a:t>
            </a:r>
          </a:p>
          <a:p>
            <a:pPr>
              <a:buNone/>
            </a:pPr>
            <a:endParaRPr lang="en-IN"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b="1" dirty="0" smtClean="0"/>
              <a:t>    </a:t>
            </a:r>
            <a:r>
              <a:rPr lang="en-IN" sz="3600" b="1" dirty="0" smtClean="0"/>
              <a:t>Backward Differences</a:t>
            </a:r>
          </a:p>
          <a:p>
            <a:pPr>
              <a:buNone/>
            </a:pPr>
            <a:endParaRPr lang="en-IN" sz="3600" dirty="0" smtClean="0"/>
          </a:p>
          <a:p>
            <a:pPr>
              <a:buNone/>
            </a:pPr>
            <a:r>
              <a:rPr lang="en-IN" sz="3600" dirty="0" smtClean="0"/>
              <a:t>    Backward differences approximate the derivative of a function at a point by evaluating the function at a point just behind it</a:t>
            </a:r>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IN" sz="3600" b="1" dirty="0" smtClean="0"/>
              <a:t>   Central Differences </a:t>
            </a:r>
          </a:p>
          <a:p>
            <a:pPr>
              <a:buNone/>
            </a:pPr>
            <a:r>
              <a:rPr lang="en-IN" sz="3600" b="1" dirty="0" smtClean="0"/>
              <a:t>   </a:t>
            </a:r>
            <a:r>
              <a:rPr lang="en-IN" sz="3600" dirty="0" smtClean="0"/>
              <a:t>Central differences provide a more accurate approximation of the derivative by evaluating the function symmetrically around the given point                                                                Offers higher accuracy in numerical differentiation compared to forward and backward differences </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b="1" dirty="0" smtClean="0"/>
              <a:t>    </a:t>
            </a:r>
            <a:r>
              <a:rPr lang="en-IN" sz="3600" b="1" dirty="0" smtClean="0"/>
              <a:t>Symbolic Relations</a:t>
            </a:r>
            <a:endParaRPr lang="en-IN" sz="3600" dirty="0" smtClean="0"/>
          </a:p>
          <a:p>
            <a:pPr>
              <a:buNone/>
            </a:pPr>
            <a:r>
              <a:rPr lang="en-IN" sz="3600" dirty="0" smtClean="0"/>
              <a:t>    These relations illustrate how different types of differences are interconnected and can be derived from one another </a:t>
            </a:r>
          </a:p>
          <a:p>
            <a:pPr>
              <a:buNone/>
            </a:pPr>
            <a:endParaRPr lang="en-IN"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b="1" dirty="0" smtClean="0"/>
              <a:t>    nth Differences of Some Functions </a:t>
            </a:r>
            <a:endParaRPr lang="en-IN" dirty="0" smtClean="0"/>
          </a:p>
          <a:p>
            <a:pPr>
              <a:buNone/>
            </a:pPr>
            <a:r>
              <a:rPr lang="en-IN" dirty="0" smtClean="0"/>
              <a:t>    Useful in exploring the </a:t>
            </a:r>
            <a:r>
              <a:rPr lang="en-IN" dirty="0" err="1" smtClean="0"/>
              <a:t>behavior</a:t>
            </a:r>
            <a:r>
              <a:rPr lang="en-IN" dirty="0" smtClean="0"/>
              <a:t> of functions and preparing for interpolation methods </a:t>
            </a:r>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428604"/>
            <a:ext cx="8358246" cy="5643602"/>
          </a:xfrm>
        </p:spPr>
        <p:txBody>
          <a:bodyPr>
            <a:normAutofit/>
          </a:bodyPr>
          <a:lstStyle/>
          <a:p>
            <a:pPr>
              <a:buNone/>
            </a:pPr>
            <a:r>
              <a:rPr lang="en-IN" sz="3600" b="1" dirty="0" smtClean="0"/>
              <a:t>    Advancing Difference Formula</a:t>
            </a:r>
            <a:endParaRPr lang="en-IN" sz="3600" dirty="0" smtClean="0"/>
          </a:p>
          <a:p>
            <a:pPr>
              <a:buNone/>
            </a:pPr>
            <a:r>
              <a:rPr lang="en-IN" sz="3600" dirty="0" smtClean="0"/>
              <a:t>    The advancing difference formula is used to approximate higher-order derivatives or to find subsequent terms in a sequence of differences</a:t>
            </a:r>
          </a:p>
          <a:p>
            <a:pPr>
              <a:buNone/>
            </a:pPr>
            <a:r>
              <a:rPr lang="en-IN" sz="3600" dirty="0" smtClean="0"/>
              <a:t>    Important in numerical integration and extending the applicability of basic difference formulas</a:t>
            </a:r>
          </a:p>
          <a:p>
            <a:pPr>
              <a:buNone/>
            </a:pPr>
            <a:endParaRPr lang="en-IN"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3600" b="1" dirty="0" smtClean="0"/>
              <a:t>    Differences of Factorial Polynomial </a:t>
            </a:r>
            <a:endParaRPr lang="en-IN" sz="3600" dirty="0" smtClean="0"/>
          </a:p>
          <a:p>
            <a:pPr lvl="1">
              <a:buNone/>
            </a:pPr>
            <a:r>
              <a:rPr lang="en-IN" sz="3600" dirty="0" smtClean="0"/>
              <a:t>    Differences are calculated similarly to                    polynomial functions but involve                  factorial terms</a:t>
            </a:r>
          </a:p>
          <a:p>
            <a:pPr lvl="1">
              <a:buNone/>
            </a:pPr>
            <a:r>
              <a:rPr lang="en-IN" sz="3600" dirty="0" smtClean="0"/>
              <a:t>   Useful in understanding complex functions and preparing for advanced interpolation techniques</a:t>
            </a:r>
          </a:p>
          <a:p>
            <a:pPr>
              <a:buNone/>
            </a:pP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TotalTime>
  <Words>285</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DNRCOLLEGE (A) BHIMAVARAM DEPARTMENT OF MATHEMATICS </vt:lpstr>
      <vt:lpstr>Slide 2</vt:lpstr>
      <vt:lpstr>FINITE DIFFERENCES AND INTERPOLATION WITH EQUAL INTERVALS</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DNRCOLLEGE (A) BHIMAVARAM DEPARTMENT OF MATHEMATICS </dc:title>
  <dc:creator>DNR COLLEGE</dc:creator>
  <cp:lastModifiedBy>Student</cp:lastModifiedBy>
  <cp:revision>23</cp:revision>
  <dcterms:created xsi:type="dcterms:W3CDTF">2024-06-22T04:25:08Z</dcterms:created>
  <dcterms:modified xsi:type="dcterms:W3CDTF">2024-06-27T08:39:30Z</dcterms:modified>
</cp:coreProperties>
</file>