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E358-34B4-42AB-BA63-9A3D8E281EFC}" type="datetimeFigureOut">
              <a:rPr lang="en-US" smtClean="0"/>
              <a:pPr/>
              <a:t>6/22/2024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0C86-7A5E-4A9B-86ED-1DE82D355D8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E358-34B4-42AB-BA63-9A3D8E281EFC}" type="datetimeFigureOut">
              <a:rPr lang="en-US" smtClean="0"/>
              <a:pPr/>
              <a:t>6/22/2024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0C86-7A5E-4A9B-86ED-1DE82D355D8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E358-34B4-42AB-BA63-9A3D8E281EFC}" type="datetimeFigureOut">
              <a:rPr lang="en-US" smtClean="0"/>
              <a:pPr/>
              <a:t>6/22/2024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0C86-7A5E-4A9B-86ED-1DE82D355D8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E358-34B4-42AB-BA63-9A3D8E281EFC}" type="datetimeFigureOut">
              <a:rPr lang="en-US" smtClean="0"/>
              <a:pPr/>
              <a:t>6/22/2024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0C86-7A5E-4A9B-86ED-1DE82D355D8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E358-34B4-42AB-BA63-9A3D8E281EFC}" type="datetimeFigureOut">
              <a:rPr lang="en-US" smtClean="0"/>
              <a:pPr/>
              <a:t>6/22/2024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0C86-7A5E-4A9B-86ED-1DE82D355D8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E358-34B4-42AB-BA63-9A3D8E281EFC}" type="datetimeFigureOut">
              <a:rPr lang="en-US" smtClean="0"/>
              <a:pPr/>
              <a:t>6/22/2024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0C86-7A5E-4A9B-86ED-1DE82D355D8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E358-34B4-42AB-BA63-9A3D8E281EFC}" type="datetimeFigureOut">
              <a:rPr lang="en-US" smtClean="0"/>
              <a:pPr/>
              <a:t>6/22/2024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0C86-7A5E-4A9B-86ED-1DE82D355D8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E358-34B4-42AB-BA63-9A3D8E281EFC}" type="datetimeFigureOut">
              <a:rPr lang="en-US" smtClean="0"/>
              <a:pPr/>
              <a:t>6/22/2024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0C86-7A5E-4A9B-86ED-1DE82D355D8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E358-34B4-42AB-BA63-9A3D8E281EFC}" type="datetimeFigureOut">
              <a:rPr lang="en-US" smtClean="0"/>
              <a:pPr/>
              <a:t>6/22/2024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0C86-7A5E-4A9B-86ED-1DE82D355D8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E358-34B4-42AB-BA63-9A3D8E281EFC}" type="datetimeFigureOut">
              <a:rPr lang="en-US" smtClean="0"/>
              <a:pPr/>
              <a:t>6/22/2024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0C86-7A5E-4A9B-86ED-1DE82D355D8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DE358-34B4-42AB-BA63-9A3D8E281EFC}" type="datetimeFigureOut">
              <a:rPr lang="en-US" smtClean="0"/>
              <a:pPr/>
              <a:t>6/22/2024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0C86-7A5E-4A9B-86ED-1DE82D355D8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DE358-34B4-42AB-BA63-9A3D8E281EFC}" type="datetimeFigureOut">
              <a:rPr lang="en-US" smtClean="0"/>
              <a:pPr/>
              <a:t>6/22/2024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50C86-7A5E-4A9B-86ED-1DE82D355D85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785794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DNRCOLLEGE (A) BHIMAVARAM DEPARTMENT OF MATHEMATICS </a:t>
            </a:r>
            <a:endParaRPr lang="en-IN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2714620"/>
            <a:ext cx="6400800" cy="1752600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</a:rPr>
              <a:t>III BSC  PAPER – VI                     NUMERICAL METHODS  </a:t>
            </a:r>
            <a:endParaRPr lang="en-IN" sz="3600" dirty="0" smtClean="0">
              <a:solidFill>
                <a:schemeClr val="tx1"/>
              </a:solidFill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000" b="1" dirty="0" smtClean="0"/>
              <a:t>INTERPOLATION WITH EQUAL AND UNEQUAL INTERVALS</a:t>
            </a:r>
            <a:endParaRPr lang="en-IN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b="1" dirty="0" smtClean="0"/>
              <a:t>    </a:t>
            </a:r>
            <a:r>
              <a:rPr lang="en-IN" sz="3600" b="1" dirty="0" smtClean="0"/>
              <a:t>Gauss’s Forward Interpolation Formula</a:t>
            </a:r>
            <a:endParaRPr lang="en-IN" sz="3600" dirty="0" smtClean="0"/>
          </a:p>
          <a:p>
            <a:pPr>
              <a:buNone/>
            </a:pPr>
            <a:r>
              <a:rPr lang="en-IN" sz="3600" dirty="0" smtClean="0"/>
              <a:t>    Used for interpolating values when points are equally spaced forward from a given point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endParaRPr lang="en-IN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sz="3600" b="1" dirty="0" smtClean="0"/>
              <a:t>   Gauss’s Backward Interpolation Formula </a:t>
            </a:r>
            <a:r>
              <a:rPr lang="en-IN" sz="3600" dirty="0" smtClean="0"/>
              <a:t>Similar to Gauss’s Forward,                            but interpolates  backwards from                              a given point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sz="3600" b="1" dirty="0" smtClean="0"/>
              <a:t>    Stirling’s Formula</a:t>
            </a:r>
            <a:endParaRPr lang="en-IN" sz="3600" dirty="0" smtClean="0"/>
          </a:p>
          <a:p>
            <a:pPr>
              <a:buNone/>
            </a:pPr>
            <a:r>
              <a:rPr lang="en-IN" sz="3600" dirty="0" smtClean="0"/>
              <a:t>    A modification of Gauss’s Forward </a:t>
            </a:r>
          </a:p>
          <a:p>
            <a:pPr>
              <a:buNone/>
            </a:pPr>
            <a:r>
              <a:rPr lang="en-IN" sz="3600" dirty="0" smtClean="0"/>
              <a:t>    and Backward formulas for better accuracy</a:t>
            </a:r>
          </a:p>
          <a:p>
            <a:pPr>
              <a:buNone/>
            </a:pPr>
            <a:r>
              <a:rPr lang="en-IN" sz="3600" dirty="0" smtClean="0"/>
              <a:t> </a:t>
            </a:r>
          </a:p>
          <a:p>
            <a:pPr>
              <a:buNone/>
            </a:pPr>
            <a:r>
              <a:rPr lang="en-IN" sz="3600" dirty="0" smtClean="0"/>
              <a:t>    Provides smoother interpolation                 for evenly spaced points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b="1" dirty="0" smtClean="0"/>
              <a:t>    </a:t>
            </a:r>
            <a:r>
              <a:rPr lang="en-IN" sz="3600" b="1" dirty="0" smtClean="0"/>
              <a:t>Bessel’s Formula</a:t>
            </a:r>
            <a:endParaRPr lang="en-IN" sz="3600" dirty="0" smtClean="0"/>
          </a:p>
          <a:p>
            <a:pPr>
              <a:buNone/>
            </a:pPr>
            <a:r>
              <a:rPr lang="en-IN" sz="3600" dirty="0" smtClean="0"/>
              <a:t>    Used for interpolating values at a point  using data points symmetrically           around it</a:t>
            </a:r>
          </a:p>
          <a:p>
            <a:pPr>
              <a:buNone/>
            </a:pPr>
            <a:endParaRPr lang="en-IN" sz="3600" dirty="0" smtClean="0"/>
          </a:p>
          <a:p>
            <a:pPr>
              <a:buNone/>
            </a:pPr>
            <a:r>
              <a:rPr lang="en-IN" sz="3600" dirty="0" smtClean="0"/>
              <a:t>    Ensures stability and accuracy in interpolation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sz="3600" b="1" dirty="0" smtClean="0"/>
              <a:t>    Divided Differences and Properties</a:t>
            </a:r>
            <a:endParaRPr lang="en-IN" sz="3600" dirty="0" smtClean="0"/>
          </a:p>
          <a:p>
            <a:pPr>
              <a:buNone/>
            </a:pPr>
            <a:r>
              <a:rPr lang="en-IN" sz="3600" dirty="0" smtClean="0"/>
              <a:t>   Divided differences generalize interpolation to points that are not equally spaced</a:t>
            </a:r>
          </a:p>
          <a:p>
            <a:pPr>
              <a:buNone/>
            </a:pPr>
            <a:endParaRPr lang="en-IN" sz="3600" dirty="0" smtClean="0"/>
          </a:p>
          <a:p>
            <a:pPr>
              <a:buNone/>
            </a:pPr>
            <a:r>
              <a:rPr lang="en-IN" sz="3600" dirty="0" smtClean="0"/>
              <a:t>    Properties include stability and convergence characteristics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b="1" dirty="0" smtClean="0"/>
              <a:t>    </a:t>
            </a:r>
            <a:r>
              <a:rPr lang="en-IN" sz="3600" b="1" dirty="0" smtClean="0"/>
              <a:t>Newton’s Divided Differences Formula</a:t>
            </a:r>
            <a:endParaRPr lang="en-IN" sz="3600" dirty="0" smtClean="0"/>
          </a:p>
          <a:p>
            <a:pPr>
              <a:buNone/>
            </a:pPr>
            <a:r>
              <a:rPr lang="en-IN" sz="3600" dirty="0" smtClean="0"/>
              <a:t>    Efficient method to compute coefficients of the interpolating polynomial</a:t>
            </a:r>
          </a:p>
          <a:p>
            <a:pPr>
              <a:buNone/>
            </a:pPr>
            <a:endParaRPr lang="en-IN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357166"/>
            <a:ext cx="8429684" cy="607223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IN" sz="5100" b="1" dirty="0" smtClean="0"/>
              <a:t>    Lagrange’s Interpolation Formula</a:t>
            </a:r>
            <a:endParaRPr lang="en-IN" sz="5100" dirty="0" smtClean="0"/>
          </a:p>
          <a:p>
            <a:pPr>
              <a:buNone/>
            </a:pPr>
            <a:r>
              <a:rPr lang="en-IN" sz="5100" dirty="0" smtClean="0"/>
              <a:t>    Constructs the polynomial of </a:t>
            </a:r>
            <a:r>
              <a:rPr lang="en-IN" sz="5100" dirty="0" smtClean="0"/>
              <a:t>                                least </a:t>
            </a:r>
            <a:r>
              <a:rPr lang="en-IN" sz="5100" dirty="0" smtClean="0"/>
              <a:t>degree </a:t>
            </a:r>
            <a:r>
              <a:rPr lang="en-IN" sz="5100" dirty="0" smtClean="0"/>
              <a:t> that passes </a:t>
            </a:r>
            <a:r>
              <a:rPr lang="en-IN" sz="5100" dirty="0" smtClean="0"/>
              <a:t>through given data points  </a:t>
            </a:r>
            <a:r>
              <a:rPr lang="en-IN" sz="5100" b="1" dirty="0" smtClean="0"/>
              <a:t> </a:t>
            </a:r>
            <a:endParaRPr lang="en-IN" sz="5100" b="1" dirty="0" smtClean="0"/>
          </a:p>
          <a:p>
            <a:pPr>
              <a:buNone/>
            </a:pPr>
            <a:endParaRPr lang="en-IN" sz="5100" b="1" dirty="0" smtClean="0"/>
          </a:p>
          <a:p>
            <a:pPr>
              <a:buNone/>
            </a:pPr>
            <a:r>
              <a:rPr lang="en-IN" sz="5100" b="1" dirty="0" smtClean="0"/>
              <a:t>   Lagrange’s </a:t>
            </a:r>
            <a:r>
              <a:rPr lang="en-IN" sz="5100" b="1" dirty="0" smtClean="0"/>
              <a:t>Inverse Interpolation Formula</a:t>
            </a:r>
            <a:endParaRPr lang="en-IN" sz="5100" dirty="0" smtClean="0"/>
          </a:p>
          <a:p>
            <a:pPr>
              <a:buNone/>
            </a:pPr>
            <a:r>
              <a:rPr lang="en-IN" sz="5100" dirty="0" smtClean="0"/>
              <a:t>   Finds the value of x corresponding to a               given y using                                                   </a:t>
            </a:r>
            <a:r>
              <a:rPr lang="en-IN" sz="5100" dirty="0" smtClean="0"/>
              <a:t>Lagrange </a:t>
            </a:r>
            <a:r>
              <a:rPr lang="en-IN" sz="5100" dirty="0" smtClean="0"/>
              <a:t>polynomials</a:t>
            </a:r>
          </a:p>
          <a:p>
            <a:pPr>
              <a:buNone/>
            </a:pPr>
            <a:endParaRPr lang="en-IN" sz="5100" dirty="0" smtClean="0"/>
          </a:p>
          <a:p>
            <a:pPr>
              <a:buNone/>
            </a:pPr>
            <a:r>
              <a:rPr lang="en-IN" sz="5100" dirty="0" smtClean="0"/>
              <a:t>    </a:t>
            </a:r>
            <a:endParaRPr lang="en-IN" sz="5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184</Words>
  <Application>Microsoft Office PowerPoint</Application>
  <PresentationFormat>On-screen Show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DNRCOLLEGE (A) BHIMAVARAM DEPARTMENT OF MATHEMATICS </vt:lpstr>
      <vt:lpstr>INTERPOLATION WITH EQUAL AND UNEQUAL INTERVALS</vt:lpstr>
      <vt:lpstr>Slide 3</vt:lpstr>
      <vt:lpstr>Slide 4</vt:lpstr>
      <vt:lpstr>Slide 5</vt:lpstr>
      <vt:lpstr>Slide 6</vt:lpstr>
      <vt:lpstr>Slide 7</vt:lpstr>
      <vt:lpstr>Slide 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DNR COLLEGE</dc:creator>
  <cp:lastModifiedBy>DNR COLLEGE</cp:lastModifiedBy>
  <cp:revision>14</cp:revision>
  <dcterms:created xsi:type="dcterms:W3CDTF">2024-06-22T05:07:49Z</dcterms:created>
  <dcterms:modified xsi:type="dcterms:W3CDTF">2024-06-22T10:37:26Z</dcterms:modified>
</cp:coreProperties>
</file>