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386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099D97-FDAA-4101-B2D4-B3342BA04A1B}" type="datetimeFigureOut">
              <a:rPr lang="en-US" smtClean="0"/>
              <a:t>6/22/2024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F5563-9FB8-4A54-B39C-178AC41F34E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785794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DNRCOLLEGE (A) BHIMAVARAM DEPARTMENT OF MATHEMATICS 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0166" y="2714620"/>
            <a:ext cx="6400800" cy="1752600"/>
          </a:xfrm>
        </p:spPr>
        <p:txBody>
          <a:bodyPr/>
          <a:lstStyle/>
          <a:p>
            <a:r>
              <a:rPr lang="en-US" sz="3600" dirty="0" smtClean="0">
                <a:solidFill>
                  <a:schemeClr val="tx1"/>
                </a:solidFill>
              </a:rPr>
              <a:t>III BSC  PAPER – VI                     NUMERICAL METHODS  </a:t>
            </a:r>
            <a:endParaRPr lang="en-IN" sz="3600" dirty="0" smtClean="0">
              <a:solidFill>
                <a:schemeClr val="tx1"/>
              </a:solidFill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NUMERICAL DIFFERENTIATION </a:t>
            </a:r>
            <a:endParaRPr lang="en-IN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Derivatives using Finite Difference Formulas</a:t>
            </a:r>
          </a:p>
          <a:p>
            <a:pPr>
              <a:buNone/>
            </a:pPr>
            <a:endParaRPr lang="en-IN" sz="3600" b="1" dirty="0" smtClean="0"/>
          </a:p>
          <a:p>
            <a:pPr>
              <a:buNone/>
            </a:pPr>
            <a:r>
              <a:rPr lang="en-IN" sz="3600" b="1" dirty="0" smtClean="0"/>
              <a:t>   </a:t>
            </a:r>
            <a:endParaRPr lang="en-IN" sz="3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</a:t>
            </a:r>
          </a:p>
          <a:p>
            <a:pPr>
              <a:buNone/>
            </a:pPr>
            <a:r>
              <a:rPr lang="en-IN" sz="3600" b="1" dirty="0" smtClean="0"/>
              <a:t>   Newton’s Forward Difference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Approximates the first derivative using forward finite differences    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IN" sz="3600" b="1" dirty="0" smtClean="0"/>
              <a:t>    Newton’s Backward Difference Formula</a:t>
            </a:r>
            <a:endParaRPr lang="en-IN" sz="3600" dirty="0" smtClean="0"/>
          </a:p>
          <a:p>
            <a:pPr>
              <a:buNone/>
            </a:pPr>
            <a:r>
              <a:rPr lang="en-IN" sz="3600" dirty="0" smtClean="0"/>
              <a:t>    Approximates the first derivative using  backward finite differences</a:t>
            </a:r>
          </a:p>
          <a:p>
            <a:pPr>
              <a:buNone/>
            </a:pPr>
            <a:endParaRPr lang="en-I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IN" b="1" dirty="0" smtClean="0"/>
              <a:t>      Derivatives using Central Difference Formula</a:t>
            </a:r>
          </a:p>
          <a:p>
            <a:pPr>
              <a:buNone/>
            </a:pPr>
            <a:endParaRPr lang="en-IN" b="1" dirty="0" smtClean="0"/>
          </a:p>
          <a:p>
            <a:pPr>
              <a:buNone/>
            </a:pPr>
            <a:r>
              <a:rPr lang="en-IN" b="1" dirty="0" smtClean="0"/>
              <a:t>        Central Difference Formula</a:t>
            </a:r>
            <a:endParaRPr lang="en-IN" dirty="0" smtClean="0"/>
          </a:p>
          <a:p>
            <a:pPr lvl="1">
              <a:buNone/>
            </a:pPr>
            <a:r>
              <a:rPr lang="en-IN" sz="3600" dirty="0" smtClean="0"/>
              <a:t>   Provides a more accurate approximation of the first derivative by using both forward and backward differences   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b="1" dirty="0" smtClean="0"/>
              <a:t>        Stirling’s Interpolation Formula</a:t>
            </a:r>
          </a:p>
          <a:p>
            <a:pPr>
              <a:buNone/>
            </a:pPr>
            <a:endParaRPr lang="en-IN" dirty="0" smtClean="0"/>
          </a:p>
          <a:p>
            <a:pPr lvl="1">
              <a:buNone/>
            </a:pPr>
            <a:r>
              <a:rPr lang="en-IN" sz="3600" dirty="0" smtClean="0"/>
              <a:t>   Used for estimating values between tabulated points</a:t>
            </a:r>
          </a:p>
          <a:p>
            <a:pPr lvl="1">
              <a:buNone/>
            </a:pPr>
            <a:r>
              <a:rPr lang="en-IN" sz="3600" dirty="0" smtClean="0"/>
              <a:t>   Provides a smoother interpolation compared to simpler methods    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IN" sz="3600" b="1" dirty="0" smtClean="0"/>
              <a:t>        Newton’s Divided Difference Formula</a:t>
            </a:r>
          </a:p>
          <a:p>
            <a:pPr>
              <a:buNone/>
            </a:pPr>
            <a:endParaRPr lang="en-IN" sz="3600" dirty="0" smtClean="0"/>
          </a:p>
          <a:p>
            <a:pPr lvl="1">
              <a:buNone/>
            </a:pPr>
            <a:r>
              <a:rPr lang="en-IN" sz="3600" dirty="0" smtClean="0"/>
              <a:t>   Used for interpolating data and calculating higher-order derivatives</a:t>
            </a:r>
          </a:p>
          <a:p>
            <a:pPr lvl="1">
              <a:buNone/>
            </a:pPr>
            <a:r>
              <a:rPr lang="en-IN" sz="3600" dirty="0" smtClean="0"/>
              <a:t>   Enables efficient computation of coefficients for interpolating  polynomials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571480"/>
            <a:ext cx="8215370" cy="5429288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IN" sz="7600" b="1" dirty="0" smtClean="0"/>
              <a:t>    Maximum and Minimum Values of a Tabulated Function</a:t>
            </a:r>
          </a:p>
          <a:p>
            <a:pPr>
              <a:buNone/>
            </a:pPr>
            <a:endParaRPr lang="en-IN" sz="7600" b="1" dirty="0" smtClean="0"/>
          </a:p>
          <a:p>
            <a:pPr>
              <a:buNone/>
            </a:pPr>
            <a:r>
              <a:rPr lang="en-IN" sz="7600" b="1" dirty="0" smtClean="0"/>
              <a:t>   Finding Maximum and Minimum     Values</a:t>
            </a:r>
            <a:endParaRPr lang="en-IN" sz="7600" dirty="0" smtClean="0"/>
          </a:p>
          <a:p>
            <a:pPr lvl="1">
              <a:buNone/>
            </a:pPr>
            <a:r>
              <a:rPr lang="en-IN" sz="7600" dirty="0" smtClean="0"/>
              <a:t>  Techniques involve examining critical points and  endpoints of a tabulated function</a:t>
            </a:r>
          </a:p>
          <a:p>
            <a:pPr lvl="1">
              <a:buNone/>
            </a:pPr>
            <a:r>
              <a:rPr lang="en-IN" sz="7600" dirty="0" smtClean="0"/>
              <a:t>   Application of derivative tests                                      (first and second derivative tests) to determine local maxima and minima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169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DNRCOLLEGE (A) BHIMAVARAM DEPARTMENT OF MATHEMATICS </vt:lpstr>
      <vt:lpstr>NUMERICAL DIFFERENTIATION </vt:lpstr>
      <vt:lpstr>Slide 3</vt:lpstr>
      <vt:lpstr>Slide 4</vt:lpstr>
      <vt:lpstr>Slide 5</vt:lpstr>
      <vt:lpstr>Slide 6</vt:lpstr>
      <vt:lpstr>Slide 7</vt:lpstr>
      <vt:lpstr>Slide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DNRCOLLEGE (A) BHIMAVARAM DEPARTMENT OF MATHEMATICS </dc:title>
  <dc:creator>DNR COLLEGE</dc:creator>
  <cp:lastModifiedBy>DNR COLLEGE</cp:lastModifiedBy>
  <cp:revision>9</cp:revision>
  <dcterms:created xsi:type="dcterms:W3CDTF">2024-06-22T05:37:28Z</dcterms:created>
  <dcterms:modified xsi:type="dcterms:W3CDTF">2024-06-22T06:01:24Z</dcterms:modified>
</cp:coreProperties>
</file>