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2D5A8-E3E0-4AD8-927B-1F7FB45E7F9C}" type="datetimeFigureOut">
              <a:rPr lang="en-US" smtClean="0"/>
              <a:t>6/22/2024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F846B-169E-4614-B69C-C6090759CAC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2D5A8-E3E0-4AD8-927B-1F7FB45E7F9C}" type="datetimeFigureOut">
              <a:rPr lang="en-US" smtClean="0"/>
              <a:t>6/22/2024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F846B-169E-4614-B69C-C6090759CAC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2D5A8-E3E0-4AD8-927B-1F7FB45E7F9C}" type="datetimeFigureOut">
              <a:rPr lang="en-US" smtClean="0"/>
              <a:t>6/22/2024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F846B-169E-4614-B69C-C6090759CAC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2D5A8-E3E0-4AD8-927B-1F7FB45E7F9C}" type="datetimeFigureOut">
              <a:rPr lang="en-US" smtClean="0"/>
              <a:t>6/22/2024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F846B-169E-4614-B69C-C6090759CAC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2D5A8-E3E0-4AD8-927B-1F7FB45E7F9C}" type="datetimeFigureOut">
              <a:rPr lang="en-US" smtClean="0"/>
              <a:t>6/22/2024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F846B-169E-4614-B69C-C6090759CAC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2D5A8-E3E0-4AD8-927B-1F7FB45E7F9C}" type="datetimeFigureOut">
              <a:rPr lang="en-US" smtClean="0"/>
              <a:t>6/22/2024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F846B-169E-4614-B69C-C6090759CAC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2D5A8-E3E0-4AD8-927B-1F7FB45E7F9C}" type="datetimeFigureOut">
              <a:rPr lang="en-US" smtClean="0"/>
              <a:t>6/22/2024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F846B-169E-4614-B69C-C6090759CAC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2D5A8-E3E0-4AD8-927B-1F7FB45E7F9C}" type="datetimeFigureOut">
              <a:rPr lang="en-US" smtClean="0"/>
              <a:t>6/22/2024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F846B-169E-4614-B69C-C6090759CAC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2D5A8-E3E0-4AD8-927B-1F7FB45E7F9C}" type="datetimeFigureOut">
              <a:rPr lang="en-US" smtClean="0"/>
              <a:t>6/22/2024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F846B-169E-4614-B69C-C6090759CAC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2D5A8-E3E0-4AD8-927B-1F7FB45E7F9C}" type="datetimeFigureOut">
              <a:rPr lang="en-US" smtClean="0"/>
              <a:t>6/22/2024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F846B-169E-4614-B69C-C6090759CAC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2D5A8-E3E0-4AD8-927B-1F7FB45E7F9C}" type="datetimeFigureOut">
              <a:rPr lang="en-US" smtClean="0"/>
              <a:t>6/22/2024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F846B-169E-4614-B69C-C6090759CACD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C2D5A8-E3E0-4AD8-927B-1F7FB45E7F9C}" type="datetimeFigureOut">
              <a:rPr lang="en-US" smtClean="0"/>
              <a:t>6/22/2024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8F846B-169E-4614-B69C-C6090759CACD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500042"/>
            <a:ext cx="7772400" cy="1470025"/>
          </a:xfrm>
        </p:spPr>
        <p:txBody>
          <a:bodyPr>
            <a:normAutofit/>
          </a:bodyPr>
          <a:lstStyle/>
          <a:p>
            <a:r>
              <a:rPr lang="en-US" sz="3600" dirty="0" smtClean="0"/>
              <a:t>DNRCOLLEGE (A) BHIMAVARAM DEPARTMENT OF MATHEMATICS </a:t>
            </a:r>
            <a:endParaRPr lang="en-IN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8728" y="2285992"/>
            <a:ext cx="6400800" cy="1752600"/>
          </a:xfrm>
        </p:spPr>
        <p:txBody>
          <a:bodyPr/>
          <a:lstStyle/>
          <a:p>
            <a:r>
              <a:rPr lang="en-US" sz="3600" dirty="0" smtClean="0">
                <a:solidFill>
                  <a:schemeClr val="tx1"/>
                </a:solidFill>
              </a:rPr>
              <a:t>III BSC  PAPER – VI                     NUMERICAL METHODS  </a:t>
            </a:r>
            <a:endParaRPr lang="en-IN" sz="3600" dirty="0" smtClean="0">
              <a:solidFill>
                <a:schemeClr val="tx1"/>
              </a:solidFill>
            </a:endParaRPr>
          </a:p>
          <a:p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/>
              <a:t>NUMERICAL SOLUTION OF ORDINARY DIFFERENTIAL EQUATIONS</a:t>
            </a:r>
            <a:endParaRPr lang="en-IN" sz="2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071546"/>
            <a:ext cx="8358246" cy="550072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IN" sz="3600" b="1" dirty="0" smtClean="0"/>
              <a:t>    Solution by Taylor’s Series</a:t>
            </a:r>
            <a:endParaRPr lang="en-IN" sz="3600" dirty="0" smtClean="0"/>
          </a:p>
          <a:p>
            <a:pPr>
              <a:buNone/>
            </a:pPr>
            <a:r>
              <a:rPr lang="en-IN" sz="3600" dirty="0" smtClean="0"/>
              <a:t>     Explanation of Taylor series expansion </a:t>
            </a:r>
          </a:p>
          <a:p>
            <a:pPr lvl="1">
              <a:buNone/>
            </a:pPr>
            <a:r>
              <a:rPr lang="en-IN" sz="3600" dirty="0" smtClean="0"/>
              <a:t>   Taylor series is a representation of a function as an infinite sum of terms calculated from the values of its derivatives at a single point</a:t>
            </a:r>
          </a:p>
          <a:p>
            <a:pPr>
              <a:buNone/>
            </a:pPr>
            <a:r>
              <a:rPr lang="en-IN" sz="3600" dirty="0" smtClean="0"/>
              <a:t>     Application in approximating functions</a:t>
            </a:r>
          </a:p>
          <a:p>
            <a:pPr lvl="1">
              <a:buNone/>
            </a:pPr>
            <a:r>
              <a:rPr lang="en-IN" sz="3600" dirty="0" smtClean="0"/>
              <a:t> Used to approximate functions near a point where the function and its derivatives are known</a:t>
            </a:r>
          </a:p>
          <a:p>
            <a:pPr>
              <a:buNone/>
            </a:pPr>
            <a:endParaRPr lang="en-IN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214290"/>
            <a:ext cx="8572560" cy="628654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IN" sz="3600" b="1" dirty="0" smtClean="0"/>
              <a:t>    Picard’s Method of Successive  Approximations</a:t>
            </a:r>
            <a:endParaRPr lang="en-IN" sz="3600" dirty="0" smtClean="0"/>
          </a:p>
          <a:p>
            <a:pPr>
              <a:buNone/>
            </a:pPr>
            <a:r>
              <a:rPr lang="en-IN" sz="3600" dirty="0" smtClean="0"/>
              <a:t>     Iterative technique to solve initial value problems for ordinary differential equations </a:t>
            </a:r>
          </a:p>
          <a:p>
            <a:pPr lvl="1">
              <a:buNone/>
            </a:pPr>
            <a:endParaRPr lang="en-IN" sz="3600" dirty="0" smtClean="0"/>
          </a:p>
          <a:p>
            <a:pPr>
              <a:buNone/>
            </a:pPr>
            <a:r>
              <a:rPr lang="en-IN" sz="3600" dirty="0" smtClean="0"/>
              <a:t>    Iterative process for solving initial value   problems</a:t>
            </a:r>
          </a:p>
          <a:p>
            <a:pPr lvl="1">
              <a:buNone/>
            </a:pPr>
            <a:r>
              <a:rPr lang="en-IN" sz="3600" dirty="0" smtClean="0"/>
              <a:t>   Start with an initial approximation, refine using successive iterations until convergence    </a:t>
            </a:r>
          </a:p>
          <a:p>
            <a:endParaRPr lang="en-IN" sz="3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sz="3600" b="1" dirty="0" smtClean="0"/>
              <a:t>    Euler’s Method</a:t>
            </a:r>
            <a:endParaRPr lang="en-IN" sz="3600" b="1" dirty="0"/>
          </a:p>
          <a:p>
            <a:pPr>
              <a:buNone/>
            </a:pPr>
            <a:endParaRPr lang="en-IN" sz="3600" dirty="0" smtClean="0"/>
          </a:p>
          <a:p>
            <a:pPr lvl="1">
              <a:buNone/>
            </a:pPr>
            <a:r>
              <a:rPr lang="en-IN" sz="3600" dirty="0" smtClean="0"/>
              <a:t> Simplest numerical method for solving first-order</a:t>
            </a:r>
            <a:r>
              <a:rPr lang="en-IN" sz="3600" dirty="0" smtClean="0"/>
              <a:t> ordinary differential equations </a:t>
            </a:r>
            <a:endParaRPr lang="en-IN" sz="3600" dirty="0" smtClean="0"/>
          </a:p>
          <a:p>
            <a:pPr>
              <a:buNone/>
            </a:pPr>
            <a:endParaRPr lang="en-IN" sz="3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b="1" dirty="0" smtClean="0"/>
              <a:t>    </a:t>
            </a:r>
            <a:r>
              <a:rPr lang="en-IN" sz="3600" b="1" dirty="0" smtClean="0"/>
              <a:t>Modified Euler’s Method</a:t>
            </a:r>
          </a:p>
          <a:p>
            <a:pPr>
              <a:buNone/>
            </a:pPr>
            <a:endParaRPr lang="en-IN" sz="3600" b="1" dirty="0" smtClean="0"/>
          </a:p>
          <a:p>
            <a:pPr>
              <a:buNone/>
            </a:pPr>
            <a:r>
              <a:rPr lang="en-IN" sz="3600" b="1" dirty="0"/>
              <a:t> </a:t>
            </a:r>
            <a:r>
              <a:rPr lang="en-IN" sz="3600" b="1" dirty="0" smtClean="0"/>
              <a:t>   </a:t>
            </a:r>
            <a:r>
              <a:rPr lang="en-IN" sz="3600" dirty="0" smtClean="0"/>
              <a:t>Also known as Improved Euler method,  it improves accuracy over                           Euler's method by using                            midpoint approximation </a:t>
            </a:r>
          </a:p>
          <a:p>
            <a:pPr>
              <a:buNone/>
            </a:pPr>
            <a:endParaRPr lang="en-IN" sz="3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785794"/>
            <a:ext cx="8429684" cy="557216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IN" sz="3600" b="1" dirty="0" smtClean="0"/>
              <a:t>     </a:t>
            </a:r>
            <a:r>
              <a:rPr lang="en-IN" sz="3600" b="1" dirty="0" err="1" smtClean="0"/>
              <a:t>Runge-Kutta</a:t>
            </a:r>
            <a:r>
              <a:rPr lang="en-IN" sz="3600" b="1" dirty="0" smtClean="0"/>
              <a:t> Methods</a:t>
            </a:r>
          </a:p>
          <a:p>
            <a:endParaRPr lang="en-IN" sz="3600" dirty="0" smtClean="0"/>
          </a:p>
          <a:p>
            <a:pPr lvl="1">
              <a:buNone/>
            </a:pPr>
            <a:r>
              <a:rPr lang="en-IN" sz="3600" dirty="0" smtClean="0"/>
              <a:t>Higher-order numerical methods for solving </a:t>
            </a:r>
            <a:r>
              <a:rPr lang="en-IN" sz="3600" dirty="0" smtClean="0"/>
              <a:t>ordinary differential equations </a:t>
            </a:r>
          </a:p>
          <a:p>
            <a:pPr lvl="1">
              <a:buNone/>
            </a:pPr>
            <a:endParaRPr lang="en-IN" sz="3600" dirty="0" smtClean="0"/>
          </a:p>
          <a:p>
            <a:pPr lvl="1">
              <a:buNone/>
            </a:pPr>
            <a:endParaRPr lang="en-IN" sz="3600" dirty="0" smtClean="0"/>
          </a:p>
          <a:p>
            <a:pPr lvl="1">
              <a:buNone/>
            </a:pPr>
            <a:r>
              <a:rPr lang="en-IN" sz="3600" b="1" dirty="0" smtClean="0"/>
              <a:t>   </a:t>
            </a:r>
            <a:r>
              <a:rPr lang="en-IN" sz="3600" dirty="0" err="1" smtClean="0"/>
              <a:t>Runge-Kutta</a:t>
            </a:r>
            <a:r>
              <a:rPr lang="en-IN" sz="3600" dirty="0" smtClean="0"/>
              <a:t> Method of  fourth order  </a:t>
            </a:r>
            <a:r>
              <a:rPr lang="en-IN" sz="3600" dirty="0" smtClean="0"/>
              <a:t>is widely used due to its balance between accuracy and computational complexity</a:t>
            </a:r>
          </a:p>
          <a:p>
            <a:endParaRPr lang="en-IN" sz="3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182</Words>
  <Application>Microsoft Office PowerPoint</Application>
  <PresentationFormat>On-screen Show (4:3)</PresentationFormat>
  <Paragraphs>25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DNRCOLLEGE (A) BHIMAVARAM DEPARTMENT OF MATHEMATICS </vt:lpstr>
      <vt:lpstr>NUMERICAL SOLUTION OF ORDINARY DIFFERENTIAL EQUATIONS</vt:lpstr>
      <vt:lpstr>Slide 3</vt:lpstr>
      <vt:lpstr>Slide 4</vt:lpstr>
      <vt:lpstr>Slide 5</vt:lpstr>
      <vt:lpstr>Slide 6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DNR COLLEGE</dc:creator>
  <cp:lastModifiedBy>DNR COLLEGE</cp:lastModifiedBy>
  <cp:revision>10</cp:revision>
  <dcterms:created xsi:type="dcterms:W3CDTF">2024-06-22T08:17:29Z</dcterms:created>
  <dcterms:modified xsi:type="dcterms:W3CDTF">2024-06-22T09:08:11Z</dcterms:modified>
</cp:coreProperties>
</file>