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BFBBF-6EAE-DECD-3CCB-563F1AC3A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EE1F0-ECC5-7A53-456A-EB7C333FD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51C4A-AF6B-9E7D-18F6-CB57E7441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F4D40-55F5-C4A5-5E54-0423A636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7098A-1092-5AE1-2C26-0580350D5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675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59D85-E7AB-DDD6-A85C-6706C216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A5F9C5-A7FB-D1B6-27BE-26CB9427E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8F0DF-1811-4D2E-1DAD-7C92A19B9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3331F-1507-04B4-1D67-5CA83C93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B22FB-833A-A628-321B-13123C26A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326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659F60-F6C5-6614-1392-1855F77E58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0F371B-DD01-294B-6EE5-E4581388A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6D3FD-2280-7822-B74B-8EB3D8762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0C79D-ABAF-DDAE-395D-71EC36AD2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9559-644F-54B7-C485-8D5C1560A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141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0DCFC-320D-1E37-1D17-02A55AB08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DDB7-DD67-ED1A-A614-F551FC587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F871A-8389-302B-4250-28B0EAB57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51429-BBAD-3097-E5D2-4E607B033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C0257-9311-0E41-3251-A28B5490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947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23B21-910C-5D27-C765-00434068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A802D-A08F-D142-2CB0-EE73F4710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4A6AA-4CF5-D786-83CA-A22B283F2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3250B-BC40-0EC7-A3DE-0A6437B36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82844-D1C1-C034-7745-342FF804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699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C4AE9-D6C6-4F54-70A4-51289A36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E1615-2A5B-A56D-B677-B3F409F8C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14443-C56B-574E-229F-02CEC4CEE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711C3-D41E-CEEE-3087-E2EEA6377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8696E-D73A-42A7-B799-8BD5FFAF0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8E5D9-13D8-D70F-D0CE-475289FD2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50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8B6C0-CEC7-EEC9-8235-A29455DF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095BC-9D02-C2BA-1158-EA88D55A0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5EC4F-F008-C3B8-BAD4-18AADDCAD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4C5ED-BD14-E116-E60C-70F46BD00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F10CB6-95DA-3B31-7C26-A5C8A48A3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D6F1F4-05F1-D270-8982-C9E7BA3C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69A28B-E20A-87C8-B8C8-BBF5D67D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ACC220-249E-E5EA-9D72-F4E8E4666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411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F1177-D4C4-177D-0FE6-3B007C1BD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4960FE-56C5-8974-CD58-A8E1A77F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F59AA6-63C4-8351-4F7E-1F7515CC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7A3AD-764C-2954-AF8C-33EEC95E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153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197C0-1400-E868-210E-F31D8D34C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D8E3D-BE8A-E668-C238-C7AD51FCA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27E74-E60B-C42C-1AC9-26B47E4C3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59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47812-55D4-881C-2E09-11B8B52A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6569D-1901-DE4E-5821-0DED332D1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FAA89-775C-CBCD-D2A4-577A24CEC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532E8F-FFCC-9F96-A085-026734F8D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F37C8A-D355-02A4-29C1-D1FE243C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685EA-76D8-401A-8E90-F7DE13DF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800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05FC8-B3E7-FAF0-A07C-21A7EA14F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166029-22F9-DF92-DCAB-D2F7EC6519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78D296-0B7A-1FDA-6E4F-801FE52E2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62F2B-F21E-8AFB-F4D4-D1BD2FE3C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2917C-C026-555D-C5BE-D033394B0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49EAE-D547-1141-8D99-23C9D135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533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ECACD4-C068-458E-62DA-CB1358993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B3123-EC2F-F187-5EC5-386F48A9A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595AE-9111-91AF-151D-E34F0A3F9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8E01D-9913-4580-AD96-C9CC8ADA2E64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57970-7B43-7658-EDFF-1EAFF8992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0DB3D-B600-C6BA-14D1-C21F322D7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3F22-4555-48DB-8ECC-7C2C1CE5A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47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1BF38-4511-2D6B-9821-C5B6AC5D33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Hermite Polynomials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DA34D-C6AE-4A6D-89CD-5D226C9DDA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sz="3600" dirty="0"/>
              <a:t>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298913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361B3C3-44C9-DB1E-DC54-7A3B8220C4DE}"/>
              </a:ext>
            </a:extLst>
          </p:cNvPr>
          <p:cNvSpPr txBox="1"/>
          <p:nvPr/>
        </p:nvSpPr>
        <p:spPr>
          <a:xfrm>
            <a:off x="3015916" y="721896"/>
            <a:ext cx="61280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600" b="1" dirty="0"/>
              <a:t>Table of Contents</a:t>
            </a:r>
          </a:p>
          <a:p>
            <a:pPr>
              <a:buFont typeface="+mj-lt"/>
              <a:buAutoNum type="arabicPeriod"/>
            </a:pPr>
            <a:r>
              <a:rPr lang="en-IN" sz="3600" dirty="0"/>
              <a:t>Introduction</a:t>
            </a:r>
          </a:p>
          <a:p>
            <a:pPr>
              <a:buFont typeface="+mj-lt"/>
              <a:buAutoNum type="arabicPeriod"/>
            </a:pPr>
            <a:r>
              <a:rPr lang="en-IN" sz="3600" dirty="0"/>
              <a:t>Definition</a:t>
            </a:r>
          </a:p>
          <a:p>
            <a:pPr>
              <a:buFont typeface="+mj-lt"/>
              <a:buAutoNum type="arabicPeriod"/>
            </a:pPr>
            <a:r>
              <a:rPr lang="en-IN" sz="3600" dirty="0"/>
              <a:t>Properties</a:t>
            </a:r>
          </a:p>
          <a:p>
            <a:pPr>
              <a:buFont typeface="+mj-lt"/>
              <a:buAutoNum type="arabicPeriod"/>
            </a:pPr>
            <a:r>
              <a:rPr lang="en-IN" sz="3600" dirty="0"/>
              <a:t>Applications</a:t>
            </a:r>
          </a:p>
          <a:p>
            <a:pPr>
              <a:buFont typeface="+mj-lt"/>
              <a:buAutoNum type="arabicPeriod"/>
            </a:pPr>
            <a:r>
              <a:rPr lang="en-IN" sz="3600" dirty="0"/>
              <a:t>Examples</a:t>
            </a:r>
          </a:p>
          <a:p>
            <a:pPr>
              <a:buFont typeface="+mj-lt"/>
              <a:buAutoNum type="arabicPeriod"/>
            </a:pPr>
            <a:r>
              <a:rPr lang="en-IN" sz="3600" dirty="0"/>
              <a:t>Conclusion</a:t>
            </a:r>
          </a:p>
          <a:p>
            <a:pPr>
              <a:buFont typeface="+mj-lt"/>
              <a:buAutoNum type="arabicPeriod"/>
            </a:pPr>
            <a:r>
              <a:rPr lang="en-IN" sz="3600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81881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862426-18F5-867D-3C11-1EF6A1591A9B}"/>
              </a:ext>
            </a:extLst>
          </p:cNvPr>
          <p:cNvSpPr txBox="1"/>
          <p:nvPr/>
        </p:nvSpPr>
        <p:spPr>
          <a:xfrm>
            <a:off x="1941096" y="1331495"/>
            <a:ext cx="848627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What are Hermite Polynomials?</a:t>
            </a:r>
            <a:endParaRPr lang="en-US" sz="3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/>
              <a:t>Classical orthogonal polynomials.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/>
              <a:t>Arise in various fields like probability, combinatorics, and physics.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/>
              <a:t>Named after the French mathematician Charles Hermite.</a:t>
            </a:r>
          </a:p>
        </p:txBody>
      </p:sp>
    </p:spTree>
    <p:extLst>
      <p:ext uri="{BB962C8B-B14F-4D97-AF65-F5344CB8AC3E}">
        <p14:creationId xmlns:p14="http://schemas.microsoft.com/office/powerpoint/2010/main" val="51348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E364CC-D413-0E2D-276D-39D6D268742B}"/>
                  </a:ext>
                </a:extLst>
              </p:cNvPr>
              <p:cNvSpPr txBox="1"/>
              <p:nvPr/>
            </p:nvSpPr>
            <p:spPr>
              <a:xfrm>
                <a:off x="2069431" y="1058780"/>
                <a:ext cx="9384631" cy="4821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Definition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General Form:</a:t>
                </a:r>
                <a:r>
                  <a:rPr lang="en-IN" sz="3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p>
                      <m:sSup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  <m:f>
                      <m:f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en-IN" sz="3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Recursive Relation:</a:t>
                </a:r>
                <a:r>
                  <a:rPr lang="en-IN" sz="3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𝑥</m:t>
                    </m:r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First Few Polynomials: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d>
                      <m:dPr>
                        <m:ctrlPr>
                          <a:rPr lang="en-IN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lang="en-IN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IN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lang="en-IN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IN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IN" sz="3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E364CC-D413-0E2D-276D-39D6D2687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431" y="1058780"/>
                <a:ext cx="9384631" cy="4821769"/>
              </a:xfrm>
              <a:prstGeom prst="rect">
                <a:avLst/>
              </a:prstGeom>
              <a:blipFill>
                <a:blip r:embed="rId2"/>
                <a:stretch>
                  <a:fillRect l="-1948" t="-202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125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B0E4D7F-40B0-1E54-BA90-8D29A2C4369C}"/>
                  </a:ext>
                </a:extLst>
              </p:cNvPr>
              <p:cNvSpPr txBox="1"/>
              <p:nvPr/>
            </p:nvSpPr>
            <p:spPr>
              <a:xfrm>
                <a:off x="1716505" y="689811"/>
                <a:ext cx="8839200" cy="48751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Properties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Orthogonality: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IN" sz="36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3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IN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IN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36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IN" sz="36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sup>
                        </m:sSup>
                      </m:e>
                    </m:nary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IN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IN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IN" sz="36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Normalization:</a:t>
                </a:r>
                <a:r>
                  <a:rPr lang="en-IN" sz="36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3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IN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bSup>
                          <m:sSubSupPr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d>
                          <m:d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sSup>
                          <m:sSup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IN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3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IN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IN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nary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IN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!!</m:t>
                    </m:r>
                    <m:rad>
                      <m:radPr>
                        <m:degHide m:val="on"/>
                        <m:ctrlPr>
                          <a:rPr lang="en-IN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rad>
                  </m:oMath>
                </a14:m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l-GR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Symmetry:</a:t>
                </a:r>
                <a:r>
                  <a:rPr lang="en-IN" sz="3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sz="3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B0E4D7F-40B0-1E54-BA90-8D29A2C43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505" y="689811"/>
                <a:ext cx="8839200" cy="4875181"/>
              </a:xfrm>
              <a:prstGeom prst="rect">
                <a:avLst/>
              </a:prstGeom>
              <a:blipFill>
                <a:blip r:embed="rId2"/>
                <a:stretch>
                  <a:fillRect l="-2138" t="-1875" b="-375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59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5EC7149-DC92-9C1E-13A5-557D943343D6}"/>
                  </a:ext>
                </a:extLst>
              </p:cNvPr>
              <p:cNvSpPr txBox="1"/>
              <p:nvPr/>
            </p:nvSpPr>
            <p:spPr>
              <a:xfrm>
                <a:off x="1267325" y="882316"/>
                <a:ext cx="9320463" cy="44302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Examples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Example 1:</a:t>
                </a:r>
                <a:endParaRPr lang="en-IN" sz="3600" dirty="0"/>
              </a:p>
              <a:p>
                <a:r>
                  <a:rPr lang="en-IN" sz="3600" dirty="0"/>
                  <a:t>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=8</m:t>
                    </m:r>
                    <m:sSup>
                      <m:sSup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IN" sz="3600" b="0" dirty="0"/>
              </a:p>
              <a:p>
                <a:r>
                  <a:rPr lang="en-IN" sz="3600" dirty="0"/>
                  <a:t>   Calculation: Use the recursive relation to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IN" sz="36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Example 2:</a:t>
                </a:r>
                <a:r>
                  <a:rPr lang="en-IN" sz="3600" dirty="0"/>
                  <a:t> Orthogonality Check: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IN" sz="36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3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IN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IN" sz="3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IN" sz="3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IN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36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IN" sz="36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sup>
                        </m:sSup>
                      </m:e>
                    </m:nary>
                    <m:r>
                      <a:rPr lang="en-IN" sz="3600" b="1" i="1" smtClean="0"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IN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5EC7149-DC92-9C1E-13A5-557D94334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325" y="882316"/>
                <a:ext cx="9320463" cy="4430252"/>
              </a:xfrm>
              <a:prstGeom prst="rect">
                <a:avLst/>
              </a:prstGeom>
              <a:blipFill>
                <a:blip r:embed="rId2"/>
                <a:stretch>
                  <a:fillRect l="-2027" t="-22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76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154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Hermite Polynomials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Krishna Kumari Mudunuru</dc:creator>
  <cp:lastModifiedBy>Krishna Kumari Mudunuru</cp:lastModifiedBy>
  <cp:revision>1</cp:revision>
  <dcterms:created xsi:type="dcterms:W3CDTF">2024-06-25T04:26:42Z</dcterms:created>
  <dcterms:modified xsi:type="dcterms:W3CDTF">2024-06-25T05:37:08Z</dcterms:modified>
</cp:coreProperties>
</file>