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73086-39B4-BCD2-2606-8321CCAB7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42DD07-CDDC-E288-BF1D-63B6848B1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46672-7026-D0A2-8D9C-CB848C600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FB81F-3466-CAEE-E085-5C7E2D2C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22096-85B2-BD45-5080-DF77DEC7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110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39167-26AF-2F17-9263-284FFA331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EF685-41D9-780F-36F1-F4E20B0D2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F32F8-1796-BFFA-A704-CE09FDF36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4D32E-8DAD-6769-777B-C19CC78C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D1D71-2A0D-59B0-F50D-A5B77468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694DB-53FF-8786-DAF7-1737E186E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482C67-D6BA-2F58-B27A-1D9F19410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FA12E-0868-5408-29B4-F608BD3F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0716F-F746-0181-80E4-51566AF1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451EC-74A5-E0F1-0F2B-F55BE1B2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35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146A8-5408-4105-9C3C-E34A9ECE4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F19EC-107F-B52C-23C2-5515AAC4F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6FDF7-8E95-E7C3-D00F-122214E1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8F1E8-9F4E-DFEA-2B69-E501FF66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30244-257B-9621-7123-03900C7A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2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9283-5AD2-2ADA-4DC6-093FE3AC3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BFF91-F578-416B-B224-D9566A661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D5CFC-19DD-1772-3094-92A4825F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466CC-2721-D991-2854-5E115F4B8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5C214-81E6-AC48-9596-CE8E2AAF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94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890C-C278-85CB-7D27-3DCE94A0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F928E-5B27-150C-0675-F799D3B97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8A9D8-AB27-A6EE-2F6B-EB00F9E53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EFE91-7E46-7C7B-0984-7F81E93E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2836C-4174-2030-1B73-E9D941B9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12058-933D-9275-946A-C7AF8070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900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A0BE-6D47-3957-E831-0FD72F0EC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B1483-14BB-7F02-A873-E904E3B41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4786F-CD1B-FE46-EC97-2AABE7FE2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FB16B5-5584-979B-47A8-D1904BC0D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C3519-C027-2FF6-F356-8FC32ABA7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4DDD8F-12E3-A0E3-E79E-04EBBC13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829C4-58C9-DA7E-D36F-05831CA62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A3B56-639D-1923-5B78-80CFD7DD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342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9402-68C4-E5B0-9988-7FEF058F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586FB-9BB4-CE05-1774-B4F7E907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ACF26-1F80-C259-C723-AF48D7B9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0D506-438E-D571-EBBC-D07B06E3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064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FBB6F2-6F66-3257-D59C-74AC56BD9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33FD2C-C093-FA17-172B-E3779172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AE1D7-471E-98E9-EFC3-C9707C11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19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066B1-4190-D77E-9B38-244593437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C0A5D-708D-E431-36DC-CDD76C211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22739-D677-75E3-9DF9-0069038CF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0CA39-FB94-7D15-2AFF-8F031931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3CAE0-3C6A-C626-7111-0A24A4A88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3CE92-96CB-0139-AAEB-26C5CCCD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772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DC33-D97C-C1EB-C313-C946B096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1195F6-E11D-37EB-F6C2-D37644A30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67FEF-1906-61DA-DCC2-8AAFA8773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B6E0F-1B52-6895-BCCB-C8C75916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78E70-3829-37BA-AC41-89523B5BF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61B39-44AA-D79B-C368-94FAA1381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516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96207E-C1C6-8B17-1CA8-D72EE51F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4AD9F-949E-1D9B-E08C-0CD40F561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4B3E5-1089-77FD-23F5-B97BB239B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BA235-A422-4BF8-909D-6415E9DB695E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F88A2-A0ED-62DE-DB7A-B0900240C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BBC8-F339-473E-F45B-9D078CAC3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5E4D-7C56-4751-B316-AF581C3AF7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93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EDF37-331A-1902-F590-B5C6B141A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948" y="1155031"/>
            <a:ext cx="9545052" cy="2354931"/>
          </a:xfrm>
        </p:spPr>
        <p:txBody>
          <a:bodyPr>
            <a:normAutofit/>
          </a:bodyPr>
          <a:lstStyle/>
          <a:p>
            <a:r>
              <a:rPr lang="en-IN" sz="6600" b="1" dirty="0"/>
              <a:t>Introduction to Legendre Polynomials</a:t>
            </a:r>
          </a:p>
        </p:txBody>
      </p:sp>
    </p:spTree>
    <p:extLst>
      <p:ext uri="{BB962C8B-B14F-4D97-AF65-F5344CB8AC3E}">
        <p14:creationId xmlns:p14="http://schemas.microsoft.com/office/powerpoint/2010/main" val="241428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489EBB-2E8A-1AD8-65AE-42942AB3DE0F}"/>
              </a:ext>
            </a:extLst>
          </p:cNvPr>
          <p:cNvSpPr txBox="1"/>
          <p:nvPr/>
        </p:nvSpPr>
        <p:spPr>
          <a:xfrm>
            <a:off x="1780674" y="1732546"/>
            <a:ext cx="909587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dirty="0"/>
              <a:t>What are Legendre Polynomials?</a:t>
            </a:r>
          </a:p>
          <a:p>
            <a:r>
              <a:rPr lang="en-US" sz="4000" b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Definition and origin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Importance in mathematics and physics</a:t>
            </a:r>
          </a:p>
        </p:txBody>
      </p:sp>
    </p:spTree>
    <p:extLst>
      <p:ext uri="{BB962C8B-B14F-4D97-AF65-F5344CB8AC3E}">
        <p14:creationId xmlns:p14="http://schemas.microsoft.com/office/powerpoint/2010/main" val="339936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41E154F-E1FA-EFA0-F1C0-BE3F9FD6BBF6}"/>
                  </a:ext>
                </a:extLst>
              </p:cNvPr>
              <p:cNvSpPr txBox="1"/>
              <p:nvPr/>
            </p:nvSpPr>
            <p:spPr>
              <a:xfrm>
                <a:off x="1138989" y="930443"/>
                <a:ext cx="10154653" cy="42803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 Mathematical Definition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Legendre's Differential Equation:</a:t>
                </a:r>
                <a:r>
                  <a:rPr lang="en-IN" sz="36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IN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sz="3600" dirty="0"/>
                  <a:t> - 2x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IN" sz="360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General Solution:</a:t>
                </a:r>
              </a:p>
              <a:p>
                <a:endParaRPr lang="en-IN" sz="36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3600" dirty="0"/>
                  <a:t>: Legendre polynomial of degree n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41E154F-E1FA-EFA0-F1C0-BE3F9FD6BB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989" y="930443"/>
                <a:ext cx="10154653" cy="4280339"/>
              </a:xfrm>
              <a:prstGeom prst="rect">
                <a:avLst/>
              </a:prstGeom>
              <a:blipFill>
                <a:blip r:embed="rId2"/>
                <a:stretch>
                  <a:fillRect l="-1681" t="-2279" b="-45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442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0F877C-F275-2AF2-08D5-2CCD8B4960A4}"/>
                  </a:ext>
                </a:extLst>
              </p:cNvPr>
              <p:cNvSpPr txBox="1"/>
              <p:nvPr/>
            </p:nvSpPr>
            <p:spPr>
              <a:xfrm>
                <a:off x="1411705" y="1668379"/>
                <a:ext cx="9160042" cy="20097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Generating Function:</a:t>
                </a:r>
                <a:r>
                  <a:rPr lang="en-IN" sz="3600" dirty="0"/>
                  <a:t> </a:t>
                </a:r>
              </a:p>
              <a:p>
                <a:endParaRPr lang="en-IN" sz="3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1−2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𝑥𝑡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IN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IN" sz="3600" dirty="0"/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IN" sz="360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IN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IN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IN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3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</m:oMath>
                </a14:m>
                <a:endParaRPr lang="en-IN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0F877C-F275-2AF2-08D5-2CCD8B496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705" y="1668379"/>
                <a:ext cx="9160042" cy="2009781"/>
              </a:xfrm>
              <a:prstGeom prst="rect">
                <a:avLst/>
              </a:prstGeom>
              <a:blipFill>
                <a:blip r:embed="rId2"/>
                <a:stretch>
                  <a:fillRect l="-2064" t="-4863" b="-395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365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3553E6-66D4-3114-4A99-B5B90D39E9E1}"/>
                  </a:ext>
                </a:extLst>
              </p:cNvPr>
              <p:cNvSpPr txBox="1"/>
              <p:nvPr/>
            </p:nvSpPr>
            <p:spPr>
              <a:xfrm>
                <a:off x="1331495" y="1187116"/>
                <a:ext cx="10122568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3600" b="1" dirty="0"/>
                  <a:t>Recurrence Relation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pt-BR" sz="3600" b="1" dirty="0"/>
                  <a:t>Recurrence Relation:</a:t>
                </a:r>
                <a:r>
                  <a:rPr lang="pt-BR" sz="3600" dirty="0"/>
                  <a:t>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pt-BR" sz="36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sSub>
                      <m:sSub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pt-BR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IN" sz="3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IN" sz="3600" b="0" i="1" dirty="0" smtClean="0"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pt-BR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sz="36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IN" sz="36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IN" sz="36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IN" sz="36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83553E6-66D4-3114-4A99-B5B90D39E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495" y="1187116"/>
                <a:ext cx="10122568" cy="2308324"/>
              </a:xfrm>
              <a:prstGeom prst="rect">
                <a:avLst/>
              </a:prstGeom>
              <a:blipFill>
                <a:blip r:embed="rId2"/>
                <a:stretch>
                  <a:fillRect l="-1806" t="-42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42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941ABD-408F-EAD1-9411-75930E1F7E38}"/>
                  </a:ext>
                </a:extLst>
              </p:cNvPr>
              <p:cNvSpPr txBox="1"/>
              <p:nvPr/>
            </p:nvSpPr>
            <p:spPr>
              <a:xfrm>
                <a:off x="1090863" y="786064"/>
                <a:ext cx="10315074" cy="37933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en-IN" sz="3600" b="1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Orthogonality:</a:t>
                </a:r>
                <a:r>
                  <a:rPr lang="en-IN" sz="3600" dirty="0"/>
                  <a:t>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IN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b>
                            <m:sSubPr>
                              <m:ctrlPr>
                                <a:rPr lang="en-IN" sz="3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b>
                            <m:sSubPr>
                              <m:ctrlPr>
                                <a:rPr lang="en-IN" sz="3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d>
                            <m:dPr>
                              <m:ctrlP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=0 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𝑓𝑜𝑟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en-IN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nary>
                    </m:oMath>
                  </m:oMathPara>
                </a14:m>
                <a:endParaRPr lang="en-IN" sz="3600" dirty="0"/>
              </a:p>
              <a:p>
                <a:r>
                  <a:rPr lang="en-IN" sz="3600" dirty="0"/>
                  <a:t>                       </a:t>
                </a:r>
              </a:p>
              <a:p>
                <a:r>
                  <a:rPr lang="en-IN" sz="3600" dirty="0"/>
                  <a:t>                   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b>
                          <m:sSub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</m:e>
                    </m:nary>
                  </m:oMath>
                </a14:m>
                <a:endParaRPr lang="en-IN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8941ABD-408F-EAD1-9411-75930E1F7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863" y="786064"/>
                <a:ext cx="10315074" cy="3793346"/>
              </a:xfrm>
              <a:prstGeom prst="rect">
                <a:avLst/>
              </a:prstGeom>
              <a:blipFill>
                <a:blip r:embed="rId2"/>
                <a:stretch>
                  <a:fillRect l="-16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58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14A070-AFF0-603B-6B6A-FBB55C7D8378}"/>
                  </a:ext>
                </a:extLst>
              </p:cNvPr>
              <p:cNvSpPr txBox="1"/>
              <p:nvPr/>
            </p:nvSpPr>
            <p:spPr>
              <a:xfrm>
                <a:off x="898358" y="1716506"/>
                <a:ext cx="8245642" cy="36947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Examples of Legendre Polynomials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First Few Polynomials:</a:t>
                </a:r>
                <a:r>
                  <a:rPr lang="en-IN" sz="3600" dirty="0"/>
                  <a:t> </a:t>
                </a:r>
              </a:p>
              <a:p>
                <a:endParaRPr lang="en-IN" sz="3600" dirty="0"/>
              </a:p>
              <a:p>
                <a:r>
                  <a:rPr lang="en-IN" sz="3600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IN" sz="3600" b="0" dirty="0"/>
              </a:p>
              <a:p>
                <a:r>
                  <a:rPr lang="en-IN" sz="3600" dirty="0"/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IN" sz="3600" b="0" dirty="0"/>
              </a:p>
              <a:p>
                <a:r>
                  <a:rPr lang="en-IN" sz="3600" dirty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(3</m:t>
                    </m:r>
                    <m:sSup>
                      <m:sSupPr>
                        <m:ctrlPr>
                          <a:rPr lang="en-IN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sz="36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IN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14A070-AFF0-603B-6B6A-FBB55C7D8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358" y="1716506"/>
                <a:ext cx="8245642" cy="3694794"/>
              </a:xfrm>
              <a:prstGeom prst="rect">
                <a:avLst/>
              </a:prstGeom>
              <a:blipFill>
                <a:blip r:embed="rId2"/>
                <a:stretch>
                  <a:fillRect l="-2217" t="-26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6206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109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Introduction to Legendre Polynomials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Krishna Kumari Mudunuru</dc:creator>
  <cp:lastModifiedBy>Krishna Kumari Mudunuru</cp:lastModifiedBy>
  <cp:revision>1</cp:revision>
  <dcterms:created xsi:type="dcterms:W3CDTF">2024-06-25T08:55:10Z</dcterms:created>
  <dcterms:modified xsi:type="dcterms:W3CDTF">2024-06-25T08:59:04Z</dcterms:modified>
</cp:coreProperties>
</file>