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4439-8284-4ECE-B472-4B7757720492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98E35-7B01-42FC-A79C-7926A5FD2F4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4439-8284-4ECE-B472-4B7757720492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98E35-7B01-42FC-A79C-7926A5FD2F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4439-8284-4ECE-B472-4B7757720492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98E35-7B01-42FC-A79C-7926A5FD2F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4439-8284-4ECE-B472-4B7757720492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98E35-7B01-42FC-A79C-7926A5FD2F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4439-8284-4ECE-B472-4B7757720492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416676"/>
            <a:ext cx="1016000" cy="365125"/>
          </a:xfrm>
        </p:spPr>
        <p:txBody>
          <a:bodyPr/>
          <a:lstStyle/>
          <a:p>
            <a:fld id="{E2D98E35-7B01-42FC-A79C-7926A5FD2F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4439-8284-4ECE-B472-4B7757720492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98E35-7B01-42FC-A79C-7926A5FD2F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4439-8284-4ECE-B472-4B7757720492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98E35-7B01-42FC-A79C-7926A5FD2F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4439-8284-4ECE-B472-4B7757720492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98E35-7B01-42FC-A79C-7926A5FD2F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4439-8284-4ECE-B472-4B7757720492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98E35-7B01-42FC-A79C-7926A5FD2F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4439-8284-4ECE-B472-4B7757720492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98E35-7B01-42FC-A79C-7926A5FD2F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4439-8284-4ECE-B472-4B7757720492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98E35-7B01-42FC-A79C-7926A5FD2F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6EC4439-8284-4ECE-B472-4B7757720492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2D98E35-7B01-42FC-A79C-7926A5FD2F4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D46F02-EDEE-475D-9EA1-DFBABD31F2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D.N.R COLLEGE (A),BHIMAVARAM</a:t>
            </a:r>
            <a:br>
              <a:rPr lang="en-US" sz="4000" dirty="0"/>
            </a:br>
            <a:r>
              <a:rPr lang="en-US" sz="4000" dirty="0"/>
              <a:t>DEPARTMENT OF MATHEMATICS</a:t>
            </a:r>
            <a:br>
              <a:rPr lang="en-US" sz="4000" dirty="0"/>
            </a:br>
            <a:r>
              <a:rPr lang="en-US" sz="4000" dirty="0"/>
              <a:t>II </a:t>
            </a:r>
            <a:r>
              <a:rPr lang="en-US" sz="4000" dirty="0" err="1"/>
              <a:t>B.Sc</a:t>
            </a:r>
            <a:r>
              <a:rPr lang="en-US" sz="4000" dirty="0"/>
              <a:t> PAPPER IV</a:t>
            </a:r>
            <a:endParaRPr lang="en-IN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869B49E-8AB8-4D3B-ACF3-3AC2923F22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REAL ANALYSIS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22051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0CF689-5815-45C7-A022-6F632BE32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>
                <a:latin typeface="Arial" panose="020B0604020202020204" pitchFamily="34" charset="0"/>
              </a:rPr>
              <a:t>Range and </a:t>
            </a:r>
            <a:r>
              <a:rPr lang="en-US" altLang="en-US" dirty="0" err="1" smtClean="0">
                <a:latin typeface="Arial" panose="020B0604020202020204" pitchFamily="34" charset="0"/>
              </a:rPr>
              <a:t>Boundedness</a:t>
            </a:r>
            <a:r>
              <a:rPr lang="en-US" altLang="en-US" dirty="0" smtClean="0">
                <a:latin typeface="Arial" panose="020B0604020202020204" pitchFamily="34" charset="0"/>
              </a:rPr>
              <a:t> of Sequences in  </a:t>
            </a:r>
            <a:r>
              <a:rPr lang="en-US" altLang="en-US" dirty="0" smtClean="0">
                <a:latin typeface="Arial" panose="020B0604020202020204" pitchFamily="34" charset="0"/>
              </a:rPr>
              <a:t>Real </a:t>
            </a:r>
            <a:r>
              <a:rPr lang="en-US" altLang="en-US" dirty="0" smtClean="0">
                <a:latin typeface="Arial" panose="020B0604020202020204" pitchFamily="34" charset="0"/>
              </a:rPr>
              <a:t>Analysis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52431F8-A1DD-46A2-A2CC-D90755244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Introduction to Sequences</a:t>
            </a:r>
            <a:endParaRPr lang="en-US" dirty="0"/>
          </a:p>
          <a:p>
            <a:r>
              <a:rPr lang="en-US" dirty="0"/>
              <a:t>Definition of a sequence in mathematics.</a:t>
            </a:r>
          </a:p>
          <a:p>
            <a:r>
              <a:rPr lang="en-US" dirty="0"/>
              <a:t>Importance of sequences in real analysis.</a:t>
            </a:r>
          </a:p>
          <a:p>
            <a:r>
              <a:rPr lang="en-US" dirty="0"/>
              <a:t>Examples of sequences (e.g., arithmetic, geometric).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514826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E8F662-EFE0-4AC1-80B7-0F9AE93B7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Range of a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8CEC6D-0E83-4A56-A714-D1AA7C3F5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of the range of a sequence.</a:t>
            </a:r>
          </a:p>
          <a:p>
            <a:r>
              <a:rPr lang="en-US" dirty="0"/>
              <a:t>Example illustrating the range of a sequence.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95560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611CC9-48BA-4F5C-B2BC-3EC2C34CF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 Bounded Sequences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03A6D246-9653-4889-AF0C-13110BA121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533696"/>
            <a:ext cx="7839390" cy="4935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dirty="0"/>
              <a:t>Definition of a bounded sequence.</a:t>
            </a:r>
          </a:p>
          <a:p>
            <a:pPr marL="0" indent="0">
              <a:buNone/>
            </a:pPr>
            <a:r>
              <a:rPr lang="en-US" sz="4000" dirty="0"/>
              <a:t>Types of boundedness:</a:t>
            </a:r>
          </a:p>
          <a:p>
            <a:pPr lvl="1"/>
            <a:r>
              <a:rPr lang="en-US" sz="4000" dirty="0"/>
              <a:t>Bounded above</a:t>
            </a:r>
          </a:p>
          <a:p>
            <a:pPr lvl="1"/>
            <a:r>
              <a:rPr lang="en-US" sz="4000" dirty="0"/>
              <a:t>Bounded below</a:t>
            </a:r>
          </a:p>
          <a:p>
            <a:pPr lvl="1"/>
            <a:r>
              <a:rPr lang="en-US" sz="4000" dirty="0"/>
              <a:t>Bounded (both above and below)</a:t>
            </a:r>
          </a:p>
          <a:p>
            <a:pPr marL="0" indent="0">
              <a:buNone/>
            </a:pPr>
            <a:r>
              <a:rPr lang="en-US" sz="4000" dirty="0"/>
              <a:t>Examples of bounded sequences.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8561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D3E2E0-CECA-4C21-B5C7-5A8301DE2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Properties of Bounded Sequences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C9D6BE-7A03-4133-B974-D4D2ACF3A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sz="4000" dirty="0"/>
              <a:t>  Theorems and properties related to bounded     sequences:</a:t>
            </a:r>
          </a:p>
          <a:p>
            <a:pPr lvl="1"/>
            <a:r>
              <a:rPr lang="en-US" sz="4000" dirty="0"/>
              <a:t>Every convergent sequence is bounded.</a:t>
            </a:r>
          </a:p>
          <a:p>
            <a:pPr lvl="1"/>
            <a:r>
              <a:rPr lang="en-US" sz="4000" dirty="0"/>
              <a:t>Relationship between boundedness and limits.</a:t>
            </a:r>
          </a:p>
          <a:p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xmlns="" val="4188850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C32813-1580-4643-82DF-3D6B833A7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Convergence and Boundedness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E7DB72-10C6-435D-869F-8510B2E40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sz="4000" dirty="0"/>
              <a:t>How boundedness relates to the convergence of sequences.</a:t>
            </a:r>
          </a:p>
          <a:p>
            <a:r>
              <a:rPr lang="en-US" sz="4000" dirty="0"/>
              <a:t>Illustrative examples and counterexamples.</a:t>
            </a:r>
          </a:p>
          <a:p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xmlns="" val="2473668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6139CB-037F-4F40-9418-4FE9A0048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Applications in Real Analysis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027FAE-CF2C-48D6-A5D1-D6892CAB8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Importance of bounded sequences in the study of continuity, differentiation, and integration.</a:t>
            </a:r>
          </a:p>
          <a:p>
            <a:r>
              <a:rPr lang="en-US" dirty="0"/>
              <a:t>Practical examples where understanding bounded sequences is crucial.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51016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400" dirty="0" smtClean="0"/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smtClean="0"/>
              <a:t>                         THANK </a:t>
            </a:r>
            <a:r>
              <a:rPr lang="en-US" sz="4400" dirty="0" smtClean="0"/>
              <a:t>YOU</a:t>
            </a:r>
            <a:endParaRPr lang="en-IN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</TotalTime>
  <Words>165</Words>
  <Application>Microsoft Office PowerPoint</Application>
  <PresentationFormat>Custom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D.N.R COLLEGE (A),BHIMAVARAM DEPARTMENT OF MATHEMATICS II B.Sc PAPPER IV</vt:lpstr>
      <vt:lpstr>Range and Boundedness of Sequences in  Real Analysis</vt:lpstr>
      <vt:lpstr>Range of a Sequence</vt:lpstr>
      <vt:lpstr> Bounded Sequences </vt:lpstr>
      <vt:lpstr>Properties of Bounded Sequences </vt:lpstr>
      <vt:lpstr>Convergence and Boundedness</vt:lpstr>
      <vt:lpstr>Applications in Real Analysis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D.N.R COLLEGE (A),BHIMAVARAM DEPARTMENT OF MATHEMATICS II B.Sc PAPPER IV</dc:title>
  <dc:creator>MATHS DEPT</dc:creator>
  <cp:lastModifiedBy>DNR COLLEGE</cp:lastModifiedBy>
  <cp:revision>4</cp:revision>
  <dcterms:created xsi:type="dcterms:W3CDTF">2024-06-24T08:53:41Z</dcterms:created>
  <dcterms:modified xsi:type="dcterms:W3CDTF">2024-06-27T10:38:19Z</dcterms:modified>
</cp:coreProperties>
</file>