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5F4C021-7547-47E2-879E-11C43B0A0AA2}" type="datetimeFigureOut">
              <a:rPr lang="en-IN" smtClean="0"/>
              <a:pPr/>
              <a:t>27-06-2024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E99ECA-4623-4A60-BC3C-B01909E76B7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FA9F61-1E44-4A89-8139-5B81E8C6D98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D.N.R COLLEGE (A),BHIMAVARAM</a:t>
            </a:r>
            <a:br>
              <a:rPr lang="en-US" sz="4000" dirty="0"/>
            </a:br>
            <a:r>
              <a:rPr lang="en-US" sz="4000" dirty="0"/>
              <a:t>DEPARTMENT OF MATHEMATICS</a:t>
            </a:r>
            <a:br>
              <a:rPr lang="en-US" sz="4000" dirty="0"/>
            </a:br>
            <a:r>
              <a:rPr lang="en-US" sz="4000" dirty="0"/>
              <a:t>II </a:t>
            </a:r>
            <a:r>
              <a:rPr lang="en-US" sz="4000" dirty="0" err="1"/>
              <a:t>B.Sc</a:t>
            </a:r>
            <a:r>
              <a:rPr lang="en-US" sz="4000" dirty="0"/>
              <a:t> PAPPER IV</a:t>
            </a:r>
            <a:endParaRPr lang="en-IN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BDE21268-AAD5-452B-89A0-EB3385BD9C1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REAL ANALYSIS</a:t>
            </a:r>
            <a:endParaRPr lang="en-IN" sz="3600" dirty="0"/>
          </a:p>
        </p:txBody>
      </p:sp>
    </p:spTree>
    <p:extLst>
      <p:ext uri="{BB962C8B-B14F-4D97-AF65-F5344CB8AC3E}">
        <p14:creationId xmlns:p14="http://schemas.microsoft.com/office/powerpoint/2010/main" xmlns="" val="3477685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EA406AD-0110-46C6-A891-A9F54A3DA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US" altLang="en-US" dirty="0" smtClean="0">
                <a:latin typeface="Arial" panose="020B0604020202020204" pitchFamily="34" charset="0"/>
              </a:rPr>
              <a:t>Convergence of Series in Real Analysis</a:t>
            </a:r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149C09-9F4C-4013-815C-2C9364362E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Introduction to Series</a:t>
            </a:r>
            <a:endParaRPr lang="en-US" dirty="0"/>
          </a:p>
          <a:p>
            <a:r>
              <a:rPr lang="en-US" dirty="0"/>
              <a:t>Definition of a series</a:t>
            </a:r>
          </a:p>
          <a:p>
            <a:r>
              <a:rPr lang="en-US" dirty="0"/>
              <a:t>Importance of convergence in real analysis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21689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AF06438-8892-4C9D-A185-E0E572EEF4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Convergence vs Divergence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7E771AB-A627-4AD1-841D-3D2A16616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Differentiating between convergent and divergent series</a:t>
            </a:r>
          </a:p>
          <a:p>
            <a:r>
              <a:rPr lang="en-US" dirty="0"/>
              <a:t>Examples illustrating both cases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198567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2378FC-DE7B-4160-ABF3-BF54D2CB0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Types of Convergence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0DFC7E6-143F-44E1-8D69-4A848048D6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Pointwise convergence</a:t>
            </a:r>
          </a:p>
          <a:p>
            <a:r>
              <a:rPr lang="en-US" dirty="0"/>
              <a:t>Uniform convergence</a:t>
            </a:r>
          </a:p>
          <a:p>
            <a:r>
              <a:rPr lang="en-US" dirty="0"/>
              <a:t>Example demonstrating each type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442358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DF9C6F7-5723-42AF-ABE1-E1798A02B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 Pointwise Convergence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A23815C-B5B8-4244-A657-70F5E8A8E0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/>
          </a:p>
          <a:p>
            <a:r>
              <a:rPr lang="en-IN" dirty="0"/>
              <a:t>Definition and formal criteria</a:t>
            </a:r>
          </a:p>
          <a:p>
            <a:r>
              <a:rPr lang="en-IN" dirty="0"/>
              <a:t>Graphical illustration (if applicable)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1865381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9767433-8ED5-40EF-8FF7-55949F83AC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Uniform Convergence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0B73698-77FB-48A8-B129-4D489C254B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and comparison with pointwise convergence</a:t>
            </a:r>
          </a:p>
          <a:p>
            <a:r>
              <a:rPr lang="en-US" dirty="0"/>
              <a:t>Conditions for uniform convergence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08443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18B4ED-FD61-49E2-948D-B4D26216D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Tests for Convergence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84C3948-0D8F-4700-B0B6-950E8DDB62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Overview of common tests (Comparison test, Ratio test, etc.)</a:t>
            </a:r>
          </a:p>
          <a:p>
            <a:r>
              <a:rPr lang="en-US" dirty="0"/>
              <a:t>Applications and examples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054399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AE0FA1-87DA-4BA2-95A0-02158B9AFE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Absolute Convergence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3DBAFFD-BFF7-433D-AB79-B463FEE86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Definition and significance in real analysis</a:t>
            </a:r>
          </a:p>
          <a:p>
            <a:r>
              <a:rPr lang="en-US" dirty="0"/>
              <a:t>Examples of series that exhibit absolute convergence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219907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/>
              <a:t> </a:t>
            </a:r>
          </a:p>
          <a:p>
            <a:pPr>
              <a:buNone/>
            </a:pPr>
            <a:endParaRPr lang="en-US" sz="4400" dirty="0" smtClean="0"/>
          </a:p>
          <a:p>
            <a:pPr>
              <a:buNone/>
            </a:pPr>
            <a:r>
              <a:rPr lang="en-US" sz="4400" smtClean="0"/>
              <a:t>                          THANK </a:t>
            </a:r>
            <a:r>
              <a:rPr lang="en-US" sz="4400" dirty="0" smtClean="0"/>
              <a:t>YOU</a:t>
            </a:r>
            <a:endParaRPr lang="en-IN" sz="4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116</Words>
  <Application>Microsoft Office PowerPoint</Application>
  <PresentationFormat>Custom</PresentationFormat>
  <Paragraphs>34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D.N.R COLLEGE (A),BHIMAVARAM DEPARTMENT OF MATHEMATICS II B.Sc PAPPER IV</vt:lpstr>
      <vt:lpstr>Convergence of Series in Real Analysis</vt:lpstr>
      <vt:lpstr>Convergence vs Divergence</vt:lpstr>
      <vt:lpstr> Types of Convergence</vt:lpstr>
      <vt:lpstr> Pointwise Convergence</vt:lpstr>
      <vt:lpstr> Uniform Convergence</vt:lpstr>
      <vt:lpstr>Tests for Convergence</vt:lpstr>
      <vt:lpstr>Absolute Convergence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 DEPT</dc:creator>
  <cp:lastModifiedBy>DNR COLLEGE</cp:lastModifiedBy>
  <cp:revision>4</cp:revision>
  <dcterms:created xsi:type="dcterms:W3CDTF">2024-06-24T09:18:42Z</dcterms:created>
  <dcterms:modified xsi:type="dcterms:W3CDTF">2024-06-27T10:40:39Z</dcterms:modified>
</cp:coreProperties>
</file>