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4BBEA2F-7D14-4265-8582-5055E4D30EC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4499A6A-993F-490B-B00D-1F510DF989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87F33-F025-46F7-B6E3-D145EB2618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D.N.R COLLEGE (A),BHIMAVARAM</a:t>
            </a:r>
            <a:br>
              <a:rPr lang="en-US" sz="4000" dirty="0"/>
            </a:br>
            <a:r>
              <a:rPr lang="en-US" sz="4000" dirty="0"/>
              <a:t>DEPARTMENT OF MATHEMATICS</a:t>
            </a:r>
            <a:br>
              <a:rPr lang="en-US" sz="4000" dirty="0"/>
            </a:br>
            <a:r>
              <a:rPr lang="en-US" sz="4000" dirty="0"/>
              <a:t>II </a:t>
            </a:r>
            <a:r>
              <a:rPr lang="en-US" sz="4000" dirty="0" err="1"/>
              <a:t>B.Sc</a:t>
            </a:r>
            <a:r>
              <a:rPr lang="en-US" sz="4000" dirty="0"/>
              <a:t> PAPPER IV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6DEE4D-CF0F-4455-9259-89DBE1F502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REAL ANALYSIS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267372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D89F0-BB70-4EE7-A14D-B94C21B6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 to Infinite Limits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C04A04-A8D7-489D-9626-1B269BEDDB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Definition of an infinite limit: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IN" dirty="0"/>
                  <a:t>=∞ and 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IN" dirty="0"/>
                  <a:t>= -∞</a:t>
                </a:r>
              </a:p>
              <a:p>
                <a:r>
                  <a:rPr lang="en-US" dirty="0"/>
                  <a:t>What it means for a function to grow without bound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8C04A04-A8D7-489D-9626-1B269BEDDB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5613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12907B-CA55-4B22-B804-E5F9BAC1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Examples of Infinite Limits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899D0D-DF81-4D21-8445-161795751B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Example 1: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0+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r>
                  <a:rPr lang="en-IN" dirty="0"/>
                  <a:t>=∞ </a:t>
                </a:r>
              </a:p>
              <a:p>
                <a:r>
                  <a:rPr lang="en-IN" dirty="0"/>
                  <a:t>Example 2: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nor/>
                              </m:rPr>
                              <a:rPr lang="en-IN" dirty="0" smtClean="0"/>
                              <m:t>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IN" dirty="0"/>
                  <a:t>=∞</a:t>
                </a:r>
              </a:p>
              <a:p>
                <a:r>
                  <a:rPr lang="en-IN" dirty="0"/>
                  <a:t>Example 3 :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-</m:t>
                            </m:r>
                            <m:r>
                              <m:rPr>
                                <m:nor/>
                              </m:rPr>
                              <a:rPr lang="en-IN" dirty="0" smtClean="0"/>
                              <m:t>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IN" dirty="0"/>
                  <a:t>=0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3899D0D-DF81-4D21-8445-161795751B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5299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EF4809-3AFF-4F64-930E-B96434FB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Properties of Infinite Limits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68E21-F91D-4191-96CE-768C9D058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Algebraic rules for infinite limits (similar to finite limits but with infinity)</a:t>
            </a:r>
          </a:p>
          <a:p>
            <a:r>
              <a:rPr lang="en-US" dirty="0"/>
              <a:t>Examples demonstrating these properties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1529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0DC19-7247-4F3F-BCF1-6CDA8329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Infinite Limits and Asymptotes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4641D-880C-4C1C-80A0-9786731B6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Relationship between infinite limits and vertical asymptotes</a:t>
            </a:r>
          </a:p>
          <a:p>
            <a:r>
              <a:rPr lang="en-US" dirty="0"/>
              <a:t>Illustrative graphs and equations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361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5B544C-6093-478F-85A4-E4ABF9E9F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Limits at Infinity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563E37-1796-4BD3-BA0A-0DEE4B3165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Definition: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nor/>
                              </m:rPr>
                              <a:rPr lang="en-IN" dirty="0" smtClean="0"/>
                              <m:t>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IN" dirty="0"/>
                  <a:t>=L and 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-</m:t>
                            </m:r>
                            <m:r>
                              <m:rPr>
                                <m:nor/>
                              </m:rPr>
                              <a:rPr lang="en-IN" dirty="0" smtClean="0"/>
                              <m:t>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IN" dirty="0"/>
                  <a:t>= L </a:t>
                </a:r>
              </a:p>
              <a:p>
                <a:r>
                  <a:rPr lang="en-US" dirty="0"/>
                  <a:t>Examples showcasing different types of behavior as xxx approaches infinity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73563E37-1796-4BD3-BA0A-0DEE4B3165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1524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1FF237-22CD-4B25-B201-CBD6595F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One-sided Infinite Limits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CCB0DA-002C-44DC-8E9A-8F2EB6ECC9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Understanding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IN" dirty="0"/>
                  <a:t> and 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IN" dirty="0"/>
              </a:p>
              <a:p>
                <a:r>
                  <a:rPr lang="en-US" dirty="0"/>
                  <a:t>Examples illustrating one-sided infinite limits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9CCB0DA-002C-44DC-8E9A-8F2EB6ECC9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5694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</a:t>
            </a:r>
            <a:r>
              <a:rPr lang="en-US" sz="4400" dirty="0" smtClean="0"/>
              <a:t>THANK 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62</Words>
  <Application>Microsoft Office PowerPoint</Application>
  <PresentationFormat>Custom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D.N.R COLLEGE (A),BHIMAVARAM DEPARTMENT OF MATHEMATICS II B.Sc PAPPER IV</vt:lpstr>
      <vt:lpstr>Introduction to Infinite Limits</vt:lpstr>
      <vt:lpstr>Examples of Infinite Limits</vt:lpstr>
      <vt:lpstr>Properties of Infinite Limits</vt:lpstr>
      <vt:lpstr>Infinite Limits and Asymptotes</vt:lpstr>
      <vt:lpstr>Limits at Infinity</vt:lpstr>
      <vt:lpstr>One-sided Infinite Limits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(A),BHIMAVARAM DEPARTMENT OF MATHEMATICS II B.Sc PAPPER IV</dc:title>
  <dc:creator>MATHS DEPT</dc:creator>
  <cp:lastModifiedBy>DNR COLLEGE</cp:lastModifiedBy>
  <cp:revision>4</cp:revision>
  <dcterms:created xsi:type="dcterms:W3CDTF">2024-06-24T10:12:55Z</dcterms:created>
  <dcterms:modified xsi:type="dcterms:W3CDTF">2024-06-27T10:42:27Z</dcterms:modified>
</cp:coreProperties>
</file>