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8DF9BB-47AB-4BFC-900D-12308C40C55C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E57043-A315-43B3-8D6C-70071AE97707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CC1626-1C1C-42BB-A0F1-BBB5F6F2D4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D.N.R COLLEGE (A),BHIMAVARAM</a:t>
            </a:r>
            <a:br>
              <a:rPr lang="en-US" sz="4000" dirty="0"/>
            </a:br>
            <a:r>
              <a:rPr lang="en-US" sz="4000" dirty="0"/>
              <a:t>DEPARTMENT OF MATHEMATICS</a:t>
            </a:r>
            <a:br>
              <a:rPr lang="en-US" sz="4000" dirty="0"/>
            </a:br>
            <a:r>
              <a:rPr lang="en-US" sz="4000" dirty="0"/>
              <a:t>II </a:t>
            </a:r>
            <a:r>
              <a:rPr lang="en-US" sz="4000" dirty="0" err="1"/>
              <a:t>B.Sc</a:t>
            </a:r>
            <a:r>
              <a:rPr lang="en-US" sz="4000" dirty="0"/>
              <a:t> PAPPER IV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9CD5B65-1A93-4102-AA87-DD0070CF71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REAL ANALYSIS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2652289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2E7187-D008-488A-B82F-95B5400BCB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</a:rPr>
              <a:t/>
            </a:r>
            <a:br>
              <a:rPr lang="en-US" altLang="en-US" dirty="0" smtClean="0">
                <a:latin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</a:rPr>
              <a:t>The </a:t>
            </a:r>
            <a:r>
              <a:rPr lang="en-US" altLang="en-US" dirty="0" smtClean="0">
                <a:latin typeface="Arial" panose="020B0604020202020204" pitchFamily="34" charset="0"/>
              </a:rPr>
              <a:t>Derivability of a Function in Real Analysis</a:t>
            </a:r>
            <a:br>
              <a:rPr lang="en-US" altLang="en-US" dirty="0" smtClean="0">
                <a:latin typeface="Arial" panose="020B0604020202020204" pitchFamily="34" charset="0"/>
              </a:rPr>
            </a:br>
            <a:r>
              <a:rPr lang="en-US" altLang="en-US" dirty="0" smtClean="0">
                <a:latin typeface="Arial" panose="020B0604020202020204" pitchFamily="34" charset="0"/>
              </a:rPr>
              <a:t/>
            </a:r>
            <a:br>
              <a:rPr lang="en-US" altLang="en-US" dirty="0" smtClean="0">
                <a:latin typeface="Arial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C9FC44-85BE-4D0F-B160-B77C0BCBF3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Introduction to Differentiability</a:t>
            </a:r>
            <a:endParaRPr lang="en-US" dirty="0"/>
          </a:p>
          <a:p>
            <a:r>
              <a:rPr lang="en-US" dirty="0"/>
              <a:t>Definition of differentiability at a point</a:t>
            </a:r>
          </a:p>
          <a:p>
            <a:r>
              <a:rPr lang="en-US" dirty="0"/>
              <a:t>Differentiability vs. continuity: relationship and distinctions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98466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DF5A9C-F71F-49CC-B6B3-C61D0E441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 Derivative of a Function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66B758-4B7D-4FB2-88D9-B9F12AB5F1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Definition of the derivative </a:t>
            </a:r>
          </a:p>
          <a:p>
            <a:r>
              <a:rPr lang="en-US" dirty="0"/>
              <a:t>Interpretation as the slope of the tangent line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4467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362068-8959-46A6-8B94-3EDE14E757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Properties of Derivatives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912CA0-79E1-4201-B781-E149748D1C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Algebraic properties of derivatives (sum, difference, product, quotient rules)</a:t>
            </a:r>
          </a:p>
          <a:p>
            <a:r>
              <a:rPr lang="en-US" dirty="0"/>
              <a:t>Higher-order derivatives and their significance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4370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1009F2-AF74-4FB6-BE6C-BBAEB63996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Examples of Differentiability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FB22E5-F2C8-4CBE-9E9C-0373E11D0F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Example 1: Show that f(x)=∣x∣ is not differentiable at x=0</a:t>
                </a:r>
              </a:p>
              <a:p>
                <a:r>
                  <a:rPr lang="en-US" dirty="0"/>
                  <a:t>Example 2: Find the derivative of f(</a:t>
                </a:r>
                <a:r>
                  <a:rPr lang="en-US"/>
                  <a:t>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</m:oMath>
                </a14:m>
                <a:r>
                  <a:rPr lang="en-US" dirty="0"/>
                  <a:t>- </a:t>
                </a:r>
                <a:r>
                  <a:rPr lang="en-IN" dirty="0"/>
                  <a:t>2x + 1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E2FB22E5-F2C8-4CBE-9E9C-0373E11D0F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9247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400" dirty="0" smtClean="0"/>
              <a:t>      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                     THANK 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71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D.N.R COLLEGE (A),BHIMAVARAM DEPARTMENT OF MATHEMATICS II B.Sc PAPPER IV</vt:lpstr>
      <vt:lpstr> The Derivability of a Function in Real Analysis  </vt:lpstr>
      <vt:lpstr> Derivative of a Function </vt:lpstr>
      <vt:lpstr>Properties of Derivatives</vt:lpstr>
      <vt:lpstr>Examples of Differentiability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 DEPT</dc:creator>
  <cp:lastModifiedBy>DNR COLLEGE</cp:lastModifiedBy>
  <cp:revision>4</cp:revision>
  <dcterms:created xsi:type="dcterms:W3CDTF">2024-06-24T10:32:39Z</dcterms:created>
  <dcterms:modified xsi:type="dcterms:W3CDTF">2024-06-27T10:50:34Z</dcterms:modified>
</cp:coreProperties>
</file>