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2FC928E-54FE-4A1C-9CD2-DBCB09AFDFD9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4192D3-5D23-411A-9747-FEC04F6425F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E6042A-4BF3-499C-AC54-43110E8EE5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D.N.R COLLEGE (A),BHIMAVARAM</a:t>
            </a:r>
            <a:br>
              <a:rPr lang="en-US" sz="4000" dirty="0"/>
            </a:br>
            <a:r>
              <a:rPr lang="en-US" sz="4000" dirty="0"/>
              <a:t>DEPARTMENT OF MATHEMATICS</a:t>
            </a:r>
            <a:br>
              <a:rPr lang="en-US" sz="4000" dirty="0"/>
            </a:br>
            <a:r>
              <a:rPr lang="en-US" sz="4000" dirty="0"/>
              <a:t>II </a:t>
            </a:r>
            <a:r>
              <a:rPr lang="en-US" sz="4000" dirty="0" err="1"/>
              <a:t>B.Sc</a:t>
            </a:r>
            <a:r>
              <a:rPr lang="en-US" sz="4000" dirty="0"/>
              <a:t> PAPPER IV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3DDC58-597B-4382-8949-C151D431E6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REAL ANALYSIS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176622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A8E71E-C08F-4C91-99BE-1640E9D7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en-US" dirty="0" smtClean="0">
                <a:latin typeface="Arial" panose="020B0604020202020204" pitchFamily="34" charset="0"/>
              </a:rPr>
              <a:t/>
            </a:r>
            <a:br>
              <a:rPr lang="en-US" altLang="en-US" dirty="0" smtClean="0">
                <a:latin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</a:rPr>
              <a:t>Riemann </a:t>
            </a:r>
            <a:r>
              <a:rPr lang="en-US" altLang="en-US" dirty="0" smtClean="0">
                <a:latin typeface="Arial" panose="020B0604020202020204" pitchFamily="34" charset="0"/>
              </a:rPr>
              <a:t>Integral in Real Analysis</a:t>
            </a:r>
            <a:br>
              <a:rPr lang="en-US" altLang="en-US" dirty="0" smtClean="0">
                <a:latin typeface="Arial" panose="020B0604020202020204" pitchFamily="34" charset="0"/>
              </a:rPr>
            </a:b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7407EB-132B-44DC-9837-0401D45F1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Introduction to Integration</a:t>
            </a:r>
            <a:endParaRPr lang="en-US" dirty="0" smtClean="0"/>
          </a:p>
          <a:p>
            <a:r>
              <a:rPr lang="en-US" dirty="0" smtClean="0"/>
              <a:t>Overview </a:t>
            </a:r>
            <a:r>
              <a:rPr lang="en-US" dirty="0"/>
              <a:t>of integration in calculus</a:t>
            </a:r>
          </a:p>
          <a:p>
            <a:r>
              <a:rPr lang="en-US" dirty="0"/>
              <a:t>Importance of Riemann Integral in defining and computing areas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6325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66C1B-A26F-4358-91D1-CAEEDAFE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Definition of Riemann Integral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5F34E4-D062-4D34-85E5-8B9A1F9FA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Formal definition of the Riemann Integral:</a:t>
            </a:r>
          </a:p>
          <a:p>
            <a:pPr lvl="1"/>
            <a:r>
              <a:rPr lang="en-IN" dirty="0"/>
              <a:t>Partition of interval [</a:t>
            </a:r>
            <a:r>
              <a:rPr lang="en-IN" dirty="0" err="1"/>
              <a:t>a,b</a:t>
            </a:r>
            <a:r>
              <a:rPr lang="en-IN" dirty="0"/>
              <a:t>]</a:t>
            </a:r>
          </a:p>
          <a:p>
            <a:pPr lvl="1"/>
            <a:r>
              <a:rPr lang="en-IN" dirty="0"/>
              <a:t>Riemann sum R(</a:t>
            </a:r>
            <a:r>
              <a:rPr lang="en-IN" dirty="0" err="1"/>
              <a:t>f,P</a:t>
            </a:r>
            <a:r>
              <a:rPr lang="en-IN" dirty="0"/>
              <a:t>)</a:t>
            </a:r>
          </a:p>
          <a:p>
            <a:pPr lvl="1"/>
            <a:r>
              <a:rPr lang="en-IN" dirty="0"/>
              <a:t>Limit as the norm of partition ∥P∥→0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9427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AD3326-6EB3-4277-8DD9-6151ECE3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Riemann Sums and Partition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0F9C9A-B502-4FD9-8DD9-0171162EC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Explanation of Riemann sums using partitions and sample points</a:t>
            </a:r>
          </a:p>
          <a:p>
            <a:r>
              <a:rPr lang="en-US" dirty="0"/>
              <a:t>Visual representation of partitions and their refinement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2164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B358E4-1573-441D-AEB1-95CA637D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Properties of Riemann Integrals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368E1C-134B-4B26-9AE3-7AA18D5EF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Linearity of Riemann Integral</a:t>
            </a:r>
          </a:p>
          <a:p>
            <a:r>
              <a:rPr lang="en-IN" dirty="0"/>
              <a:t>Monotonicity</a:t>
            </a:r>
          </a:p>
          <a:p>
            <a:r>
              <a:rPr lang="en-US" dirty="0"/>
              <a:t>Integrability of continuous and piecewise continuous functions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2110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25CE46-AB3B-4802-BA67-B2C2808B4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Examples </a:t>
            </a:r>
            <a:r>
              <a:rPr lang="en-US" b="1" dirty="0"/>
              <a:t>of Computing Riemann Integrals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5B8A6D-43E2-4BE4-AF86-9122EE7D09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Example 1: Compute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en-I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dx</m:t>
                    </m:r>
                  </m:oMath>
                </a14:m>
                <a:endParaRPr lang="en-IN" dirty="0"/>
              </a:p>
              <a:p>
                <a:r>
                  <a:rPr lang="en-IN" dirty="0"/>
                  <a:t>Example 2: Compute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dx</m:t>
                    </m:r>
                  </m:oMath>
                </a14:m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E5B8A6D-43E2-4BE4-AF86-9122EE7D09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40"/>
                </a:stretch>
              </a:blipFill>
            </p:spPr>
            <p:txBody>
              <a:bodyPr/>
              <a:lstStyle/>
              <a:p>
                <a:r>
                  <a:rPr lang="en-IN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91212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smtClean="0"/>
              <a:t>                   THANK </a:t>
            </a:r>
            <a:r>
              <a:rPr lang="en-US" sz="4400" dirty="0" smtClean="0"/>
              <a:t>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96</Words>
  <Application>Microsoft Office PowerPoint</Application>
  <PresentationFormat>Custom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D.N.R COLLEGE (A),BHIMAVARAM DEPARTMENT OF MATHEMATICS II B.Sc PAPPER IV</vt:lpstr>
      <vt:lpstr> Riemann Integral in Real Analysis  </vt:lpstr>
      <vt:lpstr>Definition of Riemann Integral</vt:lpstr>
      <vt:lpstr>Riemann Sums and Partition</vt:lpstr>
      <vt:lpstr>Properties of Riemann Integrals</vt:lpstr>
      <vt:lpstr>   Examples of Computing Riemann Integrals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PAPPER IV</dc:title>
  <dc:creator>MATHS DEPT</dc:creator>
  <cp:lastModifiedBy>DNR COLLEGE</cp:lastModifiedBy>
  <cp:revision>4</cp:revision>
  <dcterms:created xsi:type="dcterms:W3CDTF">2024-06-24T10:51:39Z</dcterms:created>
  <dcterms:modified xsi:type="dcterms:W3CDTF">2024-06-27T10:52:54Z</dcterms:modified>
</cp:coreProperties>
</file>