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A76026F-5AED-46D1-A341-5F1466559C8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812A83E-A0E7-481D-9AB7-D46A504C3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76026F-5AED-46D1-A341-5F1466559C8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2A83E-A0E7-481D-9AB7-D46A504C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76026F-5AED-46D1-A341-5F1466559C8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2A83E-A0E7-481D-9AB7-D46A504C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76026F-5AED-46D1-A341-5F1466559C8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2A83E-A0E7-481D-9AB7-D46A504C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A76026F-5AED-46D1-A341-5F1466559C8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812A83E-A0E7-481D-9AB7-D46A504C3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76026F-5AED-46D1-A341-5F1466559C8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812A83E-A0E7-481D-9AB7-D46A504C3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76026F-5AED-46D1-A341-5F1466559C8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812A83E-A0E7-481D-9AB7-D46A504C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76026F-5AED-46D1-A341-5F1466559C8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2A83E-A0E7-481D-9AB7-D46A504C3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76026F-5AED-46D1-A341-5F1466559C8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2A83E-A0E7-481D-9AB7-D46A504C34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A76026F-5AED-46D1-A341-5F1466559C8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812A83E-A0E7-481D-9AB7-D46A504C3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A76026F-5AED-46D1-A341-5F1466559C8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812A83E-A0E7-481D-9AB7-D46A504C3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A76026F-5AED-46D1-A341-5F1466559C8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812A83E-A0E7-481D-9AB7-D46A504C3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D.N.R.COLLEGE(A),BHIMAVARAM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Department of Mathematics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B.Sc</a:t>
            </a:r>
            <a:r>
              <a:rPr lang="en-US" dirty="0" smtClean="0"/>
              <a:t> Paper-II</a:t>
            </a:r>
          </a:p>
          <a:p>
            <a:r>
              <a:rPr lang="en-US" dirty="0" smtClean="0"/>
              <a:t>Solid Geometry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 of main points covered</a:t>
            </a:r>
          </a:p>
          <a:p>
            <a:r>
              <a:rPr lang="en-US" dirty="0" smtClean="0"/>
              <a:t>Importance of understanding bisectors in </a:t>
            </a:r>
            <a:r>
              <a:rPr lang="en-US" smtClean="0"/>
              <a:t>solid geometry</a:t>
            </a:r>
          </a:p>
          <a:p>
            <a:r>
              <a:rPr lang="en-US" smtClean="0"/>
              <a:t>Future </a:t>
            </a:r>
            <a:r>
              <a:rPr lang="en-US" dirty="0" smtClean="0"/>
              <a:t>applications and extensions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2100" lvl="8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r>
              <a:rPr lang="en-US" sz="4400" dirty="0" smtClean="0"/>
              <a:t>                   </a:t>
            </a:r>
          </a:p>
          <a:p>
            <a:pPr marL="292100" lvl="8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endParaRPr lang="en-US" sz="4400" dirty="0" smtClean="0"/>
          </a:p>
          <a:p>
            <a:pPr marL="292100" lvl="8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endParaRPr lang="en-US" sz="4400" dirty="0" smtClean="0"/>
          </a:p>
          <a:p>
            <a:pPr marL="292100" lvl="8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endParaRPr lang="en-US" sz="4400" dirty="0" smtClean="0"/>
          </a:p>
          <a:p>
            <a:pPr marL="292100" lvl="8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r>
              <a:rPr lang="en-US" sz="4400" smtClean="0"/>
              <a:t>                      THANK </a:t>
            </a:r>
            <a:r>
              <a:rPr lang="en-US" sz="4400" dirty="0" smtClean="0"/>
              <a:t>YOU</a:t>
            </a:r>
            <a:endParaRPr lang="en-IN" sz="4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                Bisectors of Angle Between Two Lines in Solid Geometry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Solid Geometry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solid geometry</a:t>
            </a:r>
          </a:p>
          <a:p>
            <a:r>
              <a:rPr lang="en-US" dirty="0" smtClean="0"/>
              <a:t>Importance of angles in three-dimensional space</a:t>
            </a:r>
          </a:p>
          <a:p>
            <a:r>
              <a:rPr lang="en-US" dirty="0" smtClean="0"/>
              <a:t>Overview of angles formed by intersecting lines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Angle Between Two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the angle between two lines in 3D</a:t>
            </a:r>
          </a:p>
          <a:p>
            <a:r>
              <a:rPr lang="en-US" dirty="0" smtClean="0"/>
              <a:t>Methods to calculate the angle between two lines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Bisectors of Angle Between Two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bisectors of an angle</a:t>
            </a:r>
          </a:p>
          <a:p>
            <a:r>
              <a:rPr lang="en-US" dirty="0" smtClean="0"/>
              <a:t>Importance and relevance in geometry</a:t>
            </a:r>
          </a:p>
          <a:p>
            <a:r>
              <a:rPr lang="en-US" dirty="0" smtClean="0"/>
              <a:t>Types of bisectors (interior and exterior)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Deriving the Bisector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Mathematical derivation of the bisector of an angle between two lines</a:t>
            </a:r>
          </a:p>
          <a:p>
            <a:r>
              <a:rPr lang="en-US" dirty="0" smtClean="0"/>
              <a:t>Equations involved (vector and scalar equations)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Visualization in Three Dimensions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Geometric representation of bisectors in 3D space</a:t>
            </a:r>
          </a:p>
          <a:p>
            <a:r>
              <a:rPr lang="en-US" dirty="0" smtClean="0"/>
              <a:t>Graphical examples of bisectors of angles between different pairs of lines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in Solid 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Practical applications of bisectors in real-world problems</a:t>
            </a:r>
          </a:p>
          <a:p>
            <a:r>
              <a:rPr lang="en-US" dirty="0" smtClean="0"/>
              <a:t>Examples from architecture, engineering, and physics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Bisectors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properties of bisectors of angles between two lines</a:t>
            </a:r>
          </a:p>
          <a:p>
            <a:r>
              <a:rPr lang="en-US" dirty="0" smtClean="0"/>
              <a:t>Symmetry and geometric relationships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</TotalTime>
  <Words>188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D.N.R.COLLEGE(A),BHIMAVARAM</vt:lpstr>
      <vt:lpstr>Slide 2</vt:lpstr>
      <vt:lpstr>Introduction to Solid Geometry </vt:lpstr>
      <vt:lpstr>Angle Between Two Lines</vt:lpstr>
      <vt:lpstr>Bisectors of Angle Between Two Lines</vt:lpstr>
      <vt:lpstr>Deriving the Bisector</vt:lpstr>
      <vt:lpstr>Visualization in Three Dimensions </vt:lpstr>
      <vt:lpstr>Applications in Solid Geometry</vt:lpstr>
      <vt:lpstr>Properties of Bisectors</vt:lpstr>
      <vt:lpstr>Conclusion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RUSHI</dc:creator>
  <cp:lastModifiedBy>DNR COLLEGE</cp:lastModifiedBy>
  <cp:revision>8</cp:revision>
  <dcterms:created xsi:type="dcterms:W3CDTF">2024-06-22T00:19:28Z</dcterms:created>
  <dcterms:modified xsi:type="dcterms:W3CDTF">2024-06-27T10:58:25Z</dcterms:modified>
</cp:coreProperties>
</file>