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37C3CE6-6A95-4F5E-A75E-512E216C944E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8721FC5-4054-49E0-A51C-092A8D4919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D.N.R.COLLEGE(A),BHIMAVARAM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Department of </a:t>
            </a:r>
            <a:r>
              <a:rPr lang="en-US" dirty="0" err="1" smtClean="0"/>
              <a:t>Matematics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err="1" smtClean="0"/>
              <a:t>B.Sc</a:t>
            </a:r>
            <a:r>
              <a:rPr lang="en-US" dirty="0" smtClean="0"/>
              <a:t> Paper-II</a:t>
            </a:r>
          </a:p>
          <a:p>
            <a:r>
              <a:rPr lang="en-US" smtClean="0"/>
              <a:t>Solid Geometry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sz="4400" dirty="0" smtClean="0"/>
              <a:t>              </a:t>
            </a:r>
          </a:p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n-US" sz="4400" dirty="0" smtClean="0"/>
          </a:p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endParaRPr lang="en-US" sz="4400" dirty="0" smtClean="0"/>
          </a:p>
          <a:p>
            <a:pPr marL="292100" lvl="8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en-US" sz="4400" smtClean="0"/>
              <a:t> </a:t>
            </a:r>
            <a:r>
              <a:rPr lang="en-US" sz="4400" smtClean="0"/>
              <a:t>        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Shortest Distance Between Two Lines in 3D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Introduction to Three-Dimensional Geometry</a:t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three-dimensional space</a:t>
            </a:r>
          </a:p>
          <a:p>
            <a:r>
              <a:rPr lang="en-US" dirty="0" smtClean="0"/>
              <a:t>Introduction to lines and their equations in 3D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 of Distance Between Two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the shortest distance between two lines</a:t>
            </a:r>
          </a:p>
          <a:p>
            <a:r>
              <a:rPr lang="en-US" dirty="0" smtClean="0"/>
              <a:t>Importance and applications in geometry and physics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Definition of the shortest distance between two </a:t>
            </a:r>
            <a:r>
              <a:rPr lang="en-US" sz="2400" dirty="0" err="1" smtClean="0"/>
              <a:t>linesImportance</a:t>
            </a:r>
            <a:r>
              <a:rPr lang="en-US" sz="2400" dirty="0" smtClean="0"/>
              <a:t> and applications in geometry and physics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representation of two non-parallel lines in 3D space</a:t>
            </a:r>
          </a:p>
          <a:p>
            <a:r>
              <a:rPr lang="en-US" dirty="0" smtClean="0"/>
              <a:t>Intuitive explanation of what the shortest distance represents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 of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Mathematical derivation of the formula for the shortest distance between two skew lines</a:t>
            </a:r>
          </a:p>
          <a:p>
            <a:r>
              <a:rPr lang="en-US" dirty="0" smtClean="0"/>
              <a:t>Explanation of vector and scalar approaches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Step-by-step example showing how to calculate the shortest distance between two given lines</a:t>
            </a:r>
          </a:p>
          <a:p>
            <a:r>
              <a:rPr lang="en-US" dirty="0" smtClean="0"/>
              <a:t>Use of equations and vector operations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in Real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applications of calculating the shortest distance between lines</a:t>
            </a:r>
          </a:p>
          <a:p>
            <a:r>
              <a:rPr lang="en-US" dirty="0" smtClean="0"/>
              <a:t>Examples from architecture, engineering, and computer graphics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of the main </a:t>
            </a:r>
            <a:r>
              <a:rPr lang="en-US" smtClean="0"/>
              <a:t>points covered</a:t>
            </a:r>
          </a:p>
          <a:p>
            <a:r>
              <a:rPr lang="en-US" smtClean="0"/>
              <a:t>Importance </a:t>
            </a:r>
            <a:r>
              <a:rPr lang="en-US" dirty="0" smtClean="0"/>
              <a:t>of understanding shortest distances in three-dimensional geometry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170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D.N.R.COLLEGE(A),BHIMAVARAM</vt:lpstr>
      <vt:lpstr>Slide 2</vt:lpstr>
      <vt:lpstr>Introduction to Three-Dimensional Geometry </vt:lpstr>
      <vt:lpstr>Concept of Distance Between Two Lines</vt:lpstr>
      <vt:lpstr>Definition of the shortest distance between two linesImportance and applications in geometry and physics</vt:lpstr>
      <vt:lpstr>Derivation of Formula</vt:lpstr>
      <vt:lpstr>Example Calculation</vt:lpstr>
      <vt:lpstr>Applications in Real Life</vt:lpstr>
      <vt:lpstr>Conclusion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RUSHI</dc:creator>
  <cp:lastModifiedBy>DNR COLLEGE</cp:lastModifiedBy>
  <cp:revision>6</cp:revision>
  <dcterms:created xsi:type="dcterms:W3CDTF">2024-06-22T00:38:26Z</dcterms:created>
  <dcterms:modified xsi:type="dcterms:W3CDTF">2024-06-27T10:58:54Z</dcterms:modified>
</cp:coreProperties>
</file>