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5980E6C-4AD5-4DD4-B9FF-DF09E64E263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E75C34-8912-4127-ABF5-79BB0B7F3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Department of Mathematics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B.Sc</a:t>
            </a:r>
            <a:r>
              <a:rPr lang="en-US" dirty="0" smtClean="0"/>
              <a:t> Paper-II</a:t>
            </a:r>
          </a:p>
          <a:p>
            <a:r>
              <a:rPr lang="en-US" smtClean="0"/>
              <a:t>Solid Geometry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D.N.R.COLLEGE(A),BHIMAVARAM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Summary of the main </a:t>
            </a:r>
            <a:r>
              <a:rPr lang="en-US" smtClean="0"/>
              <a:t>points covered</a:t>
            </a:r>
          </a:p>
          <a:p>
            <a:r>
              <a:rPr lang="en-US" smtClean="0"/>
              <a:t>Importance </a:t>
            </a:r>
            <a:r>
              <a:rPr lang="en-US" dirty="0" smtClean="0"/>
              <a:t>of understanding coaxial systems in spatial geometry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8" indent="-274320">
              <a:buClr>
                <a:schemeClr val="accent1"/>
              </a:buClr>
              <a:buSzPct val="85000"/>
              <a:buNone/>
            </a:pPr>
            <a:endParaRPr lang="en-US" sz="4400" dirty="0" smtClean="0"/>
          </a:p>
          <a:p>
            <a:pPr marL="274320" lvl="8" indent="-274320">
              <a:buClr>
                <a:schemeClr val="accent1"/>
              </a:buClr>
              <a:buSzPct val="85000"/>
              <a:buNone/>
            </a:pPr>
            <a:endParaRPr lang="en-US" sz="4400" dirty="0" smtClean="0"/>
          </a:p>
          <a:p>
            <a:pPr marL="274320" lvl="8" indent="-274320">
              <a:buClr>
                <a:schemeClr val="accent1"/>
              </a:buClr>
              <a:buSzPct val="85000"/>
              <a:buNone/>
            </a:pPr>
            <a:r>
              <a:rPr lang="en-US" sz="4400" smtClean="0"/>
              <a:t>                          THANK </a:t>
            </a:r>
            <a:r>
              <a:rPr lang="en-US" sz="4400" dirty="0" smtClean="0"/>
              <a:t>YOU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Coaxial System of Two Spheres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Understanding the Geometry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Coaxial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Definition of </a:t>
            </a:r>
            <a:r>
              <a:rPr lang="en-US" dirty="0" err="1" smtClean="0"/>
              <a:t>coaxiality</a:t>
            </a:r>
            <a:r>
              <a:rPr lang="en-US" dirty="0" smtClean="0"/>
              <a:t> in geometry</a:t>
            </a:r>
          </a:p>
          <a:p>
            <a:r>
              <a:rPr lang="en-US" dirty="0" smtClean="0"/>
              <a:t>Importance and applications in three-dimensional space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Spheres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Definition of a sphere in geometry</a:t>
            </a:r>
          </a:p>
          <a:p>
            <a:r>
              <a:rPr lang="en-US" dirty="0" smtClean="0"/>
              <a:t>Equation of a sphere in Cartesian coordinates</a:t>
            </a:r>
          </a:p>
          <a:p>
            <a:r>
              <a:rPr lang="en-US" dirty="0" smtClean="0"/>
              <a:t>Parameters such as radius and center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Coaxial System of Two Spheres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Definition of a coaxial system involving two spheres</a:t>
            </a:r>
          </a:p>
          <a:p>
            <a:r>
              <a:rPr lang="en-US" dirty="0" smtClean="0"/>
              <a:t>Explanation of common properties and alignment along a shared axis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Conditions for </a:t>
            </a:r>
            <a:r>
              <a:rPr lang="en-US" b="1" dirty="0" err="1" smtClean="0"/>
              <a:t>Coaxiality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Mathematical conditions for two spheres to be coaxial</a:t>
            </a:r>
          </a:p>
          <a:p>
            <a:r>
              <a:rPr lang="en-US" dirty="0" smtClean="0"/>
              <a:t>Relationship between the centers and radii of the spheres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Visualization in Three Dimensions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Graphical representation of coaxial spheres in a three-dimensional coordinate system</a:t>
            </a:r>
          </a:p>
          <a:p>
            <a:r>
              <a:rPr lang="en-US" dirty="0" smtClean="0"/>
              <a:t>Use of diagrams or animations to illustrate the concept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Equations describing the spheres in a coaxial system</a:t>
            </a:r>
          </a:p>
          <a:p>
            <a:r>
              <a:rPr lang="en-US" dirty="0" smtClean="0"/>
              <a:t>Relationship between the radii and centers of the spheres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in Real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Practical applications of coaxial systems of spheres</a:t>
            </a:r>
          </a:p>
          <a:p>
            <a:r>
              <a:rPr lang="en-US" dirty="0" smtClean="0"/>
              <a:t>Examples from physics, engineering, and optics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</TotalTime>
  <Words>179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D.N.R.COLLEGE(A),BHIMAVARAM</vt:lpstr>
      <vt:lpstr>Coaxial System of Two Spheres</vt:lpstr>
      <vt:lpstr>Introduction to Coaxial Systems</vt:lpstr>
      <vt:lpstr>Basics of Spheres</vt:lpstr>
      <vt:lpstr>Coaxial System of Two Spheres </vt:lpstr>
      <vt:lpstr>Conditions for Coaxiality </vt:lpstr>
      <vt:lpstr>Visualization in Three Dimensions </vt:lpstr>
      <vt:lpstr>Equations and Parameters</vt:lpstr>
      <vt:lpstr>Applications in Real Life</vt:lpstr>
      <vt:lpstr>Conclusion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RUSHI</dc:creator>
  <cp:lastModifiedBy>DNR COLLEGE</cp:lastModifiedBy>
  <cp:revision>5</cp:revision>
  <dcterms:created xsi:type="dcterms:W3CDTF">2024-06-22T00:50:30Z</dcterms:created>
  <dcterms:modified xsi:type="dcterms:W3CDTF">2024-06-27T10:59:13Z</dcterms:modified>
</cp:coreProperties>
</file>