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F8FC1-B5B8-44AA-81B2-BCFF7997DD65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C9BAA-A16C-4CEC-96A9-72C38683DD7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F8FC1-B5B8-44AA-81B2-BCFF7997DD65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C9BAA-A16C-4CEC-96A9-72C38683DD7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F8FC1-B5B8-44AA-81B2-BCFF7997DD65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C9BAA-A16C-4CEC-96A9-72C38683DD7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F8FC1-B5B8-44AA-81B2-BCFF7997DD65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C9BAA-A16C-4CEC-96A9-72C38683DD7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F8FC1-B5B8-44AA-81B2-BCFF7997DD65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C9BAA-A16C-4CEC-96A9-72C38683DD7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F8FC1-B5B8-44AA-81B2-BCFF7997DD65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C9BAA-A16C-4CEC-96A9-72C38683DD7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F8FC1-B5B8-44AA-81B2-BCFF7997DD65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C9BAA-A16C-4CEC-96A9-72C38683DD7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F8FC1-B5B8-44AA-81B2-BCFF7997DD65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C9BAA-A16C-4CEC-96A9-72C38683DD7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F8FC1-B5B8-44AA-81B2-BCFF7997DD65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C9BAA-A16C-4CEC-96A9-72C38683DD7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F8FC1-B5B8-44AA-81B2-BCFF7997DD65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C9BAA-A16C-4CEC-96A9-72C38683DD7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F8FC1-B5B8-44AA-81B2-BCFF7997DD65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F0C9BAA-A16C-4CEC-96A9-72C38683DD70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7F8FC1-B5B8-44AA-81B2-BCFF7997DD65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F0C9BAA-A16C-4CEC-96A9-72C38683DD70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D.N.R.COLLEGE(A),BHIMAVARAM</a:t>
            </a:r>
            <a:endParaRPr lang="en-IN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Department of Mathematics</a:t>
            </a:r>
          </a:p>
          <a:p>
            <a:r>
              <a:rPr lang="en-US" dirty="0" smtClean="0"/>
              <a:t>I </a:t>
            </a:r>
            <a:r>
              <a:rPr lang="en-US" dirty="0" err="1" smtClean="0"/>
              <a:t>B.Sc</a:t>
            </a:r>
            <a:r>
              <a:rPr lang="en-US" dirty="0" smtClean="0"/>
              <a:t> Paper-II</a:t>
            </a:r>
          </a:p>
          <a:p>
            <a:r>
              <a:rPr lang="en-US" smtClean="0"/>
              <a:t>Solid Geometry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8" indent="-274320">
              <a:buClr>
                <a:schemeClr val="accent3"/>
              </a:buClr>
              <a:buSzPct val="95000"/>
              <a:buNone/>
            </a:pPr>
            <a:r>
              <a:rPr lang="en-US" sz="4400" dirty="0" smtClean="0"/>
              <a:t>            </a:t>
            </a:r>
          </a:p>
          <a:p>
            <a:pPr marL="274320" lvl="8" indent="-274320">
              <a:buClr>
                <a:schemeClr val="accent3"/>
              </a:buClr>
              <a:buSzPct val="95000"/>
              <a:buNone/>
            </a:pPr>
            <a:endParaRPr lang="en-US" sz="4400" dirty="0" smtClean="0"/>
          </a:p>
          <a:p>
            <a:pPr marL="274320" lvl="8" indent="-274320">
              <a:buClr>
                <a:schemeClr val="accent3"/>
              </a:buClr>
              <a:buSzPct val="95000"/>
              <a:buNone/>
            </a:pPr>
            <a:endParaRPr lang="en-US" sz="4400" dirty="0" smtClean="0"/>
          </a:p>
          <a:p>
            <a:pPr marL="274320" lvl="8" indent="-274320">
              <a:buClr>
                <a:schemeClr val="accent3"/>
              </a:buClr>
              <a:buSzPct val="95000"/>
              <a:buNone/>
            </a:pPr>
            <a:r>
              <a:rPr lang="en-US" sz="4400" smtClean="0"/>
              <a:t> </a:t>
            </a:r>
            <a:r>
              <a:rPr lang="en-US" sz="4400" smtClean="0"/>
              <a:t>                      THANK </a:t>
            </a:r>
            <a:r>
              <a:rPr lang="en-US" sz="4400" dirty="0" smtClean="0"/>
              <a:t>YOU</a:t>
            </a:r>
            <a:endParaRPr lang="en-IN" sz="44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Understanding the Cone"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b="1" dirty="0" smtClean="0">
                <a:solidFill>
                  <a:schemeClr val="tx2"/>
                </a:solidFill>
              </a:rPr>
              <a:t>Definition, Properties, and Applications</a:t>
            </a:r>
            <a:endParaRPr lang="en-IN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Introduction to Cones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Definition of a </a:t>
            </a:r>
            <a:r>
              <a:rPr lang="en-IN" dirty="0" err="1" smtClean="0"/>
              <a:t>coneBasic</a:t>
            </a:r>
            <a:r>
              <a:rPr lang="en-IN" dirty="0" smtClean="0"/>
              <a:t> </a:t>
            </a:r>
          </a:p>
          <a:p>
            <a:r>
              <a:rPr lang="en-IN" dirty="0" smtClean="0"/>
              <a:t>shape and structure</a:t>
            </a:r>
          </a:p>
          <a:p>
            <a:r>
              <a:rPr lang="en-IN" dirty="0" smtClean="0"/>
              <a:t>Examples in everyday life (ice cream cone, traffic cone)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Parts of a Cone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Vertex</a:t>
            </a:r>
          </a:p>
          <a:p>
            <a:r>
              <a:rPr lang="en-IN" dirty="0" smtClean="0"/>
              <a:t>Base</a:t>
            </a:r>
          </a:p>
          <a:p>
            <a:r>
              <a:rPr lang="en-IN" dirty="0" smtClean="0"/>
              <a:t>Height</a:t>
            </a:r>
          </a:p>
          <a:p>
            <a:r>
              <a:rPr lang="en-IN" dirty="0" smtClean="0"/>
              <a:t>Slant height (if discussing a right circular cone)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Types of Cones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Right circular cone </a:t>
            </a:r>
          </a:p>
          <a:p>
            <a:r>
              <a:rPr lang="en-IN" dirty="0" smtClean="0"/>
              <a:t>Examples and visual representations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Geometric Properties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Formula for the surface area of a cone</a:t>
            </a:r>
          </a:p>
          <a:p>
            <a:r>
              <a:rPr lang="en-IN" dirty="0" smtClean="0"/>
              <a:t>Formula for the volume of a cone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Visual Representation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3D diagram of a cone</a:t>
            </a:r>
          </a:p>
          <a:p>
            <a:r>
              <a:rPr lang="en-IN" dirty="0" smtClean="0"/>
              <a:t>Cross-sections of cones (horizontal and vertical)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Applications of Cones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Architecture and construction</a:t>
            </a:r>
          </a:p>
          <a:p>
            <a:r>
              <a:rPr lang="en-IN" dirty="0" smtClean="0"/>
              <a:t>Mathematics and geometry</a:t>
            </a:r>
          </a:p>
          <a:p>
            <a:r>
              <a:rPr lang="en-IN" dirty="0" smtClean="0"/>
              <a:t>Engineering and design (e.g., traffic management, aerodynamics)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Conclusion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Summary of key points</a:t>
            </a:r>
          </a:p>
          <a:p>
            <a:r>
              <a:rPr lang="en-IN" dirty="0" smtClean="0"/>
              <a:t>Importance of understanding cones in various fields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</TotalTime>
  <Words>138</Words>
  <Application>Microsoft Office PowerPoint</Application>
  <PresentationFormat>On-screen Show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D.N.R.COLLEGE(A),BHIMAVARAM</vt:lpstr>
      <vt:lpstr>Understanding the Cone"</vt:lpstr>
      <vt:lpstr>Introduction to Cones</vt:lpstr>
      <vt:lpstr>Parts of a Cone</vt:lpstr>
      <vt:lpstr>Types of Cones</vt:lpstr>
      <vt:lpstr>Geometric Properties </vt:lpstr>
      <vt:lpstr>Visual Representation </vt:lpstr>
      <vt:lpstr>Applications of Cones </vt:lpstr>
      <vt:lpstr>Conclusion 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System 04</dc:creator>
  <cp:lastModifiedBy>DNR COLLEGE</cp:lastModifiedBy>
  <cp:revision>5</cp:revision>
  <dcterms:created xsi:type="dcterms:W3CDTF">2024-06-22T10:47:18Z</dcterms:created>
  <dcterms:modified xsi:type="dcterms:W3CDTF">2024-06-27T10:59:34Z</dcterms:modified>
</cp:coreProperties>
</file>