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A187ACD-74DA-4429-9D91-C753496515A3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5AC865-FBD5-4856-B0DB-53FAA3A298C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dirty="0" smtClean="0"/>
              <a:t>D.N.R.COLLEGE(A),BHIMAVARAM </a:t>
            </a:r>
            <a:endParaRPr lang="en-IN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Department of Mathematics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B.Sc</a:t>
            </a:r>
            <a:r>
              <a:rPr lang="en-US" dirty="0" smtClean="0"/>
              <a:t> Paper-II</a:t>
            </a:r>
          </a:p>
          <a:p>
            <a:r>
              <a:rPr lang="en-US" smtClean="0"/>
              <a:t>Solid Geometry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Understanding the Right Circular Cone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Definition, Properties, and Applications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Introduction to Right Circular Cone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of a right circular cone</a:t>
            </a:r>
          </a:p>
          <a:p>
            <a:r>
              <a:rPr lang="en-IN" dirty="0" smtClean="0"/>
              <a:t>Basic shape and structure</a:t>
            </a:r>
          </a:p>
          <a:p>
            <a:r>
              <a:rPr lang="en-IN" dirty="0" smtClean="0"/>
              <a:t>Visual representation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Parts of a Right Circular Cone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Vertex</a:t>
            </a:r>
          </a:p>
          <a:p>
            <a:r>
              <a:rPr lang="en-IN" dirty="0" smtClean="0"/>
              <a:t>Base (circle)</a:t>
            </a:r>
          </a:p>
          <a:p>
            <a:r>
              <a:rPr lang="en-IN" dirty="0" smtClean="0"/>
              <a:t>Height</a:t>
            </a:r>
          </a:p>
          <a:p>
            <a:r>
              <a:rPr lang="en-IN" dirty="0" smtClean="0"/>
              <a:t>Slant height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Geometric Properties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Formula for the surface area of a right circular cone</a:t>
            </a:r>
          </a:p>
          <a:p>
            <a:r>
              <a:rPr lang="en-IN" dirty="0" smtClean="0"/>
              <a:t>Formula for the volume of a right circular cone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Visual Representation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3D diagram of a right circular cone</a:t>
            </a:r>
          </a:p>
          <a:p>
            <a:r>
              <a:rPr lang="en-IN" dirty="0" smtClean="0"/>
              <a:t>Cross-sections of a right circular cone (horizontal and vertical)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Applications of Right Circular Cone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Architecture and design (e.g., pyramids)</a:t>
            </a:r>
          </a:p>
          <a:p>
            <a:r>
              <a:rPr lang="en-IN" dirty="0" smtClean="0"/>
              <a:t>Mathematics and geometry</a:t>
            </a:r>
          </a:p>
          <a:p>
            <a:r>
              <a:rPr lang="en-IN" dirty="0" smtClean="0"/>
              <a:t>Engineering (e.g., traffic cones, ice cream cones)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Summary of key points about right circular cones</a:t>
            </a:r>
          </a:p>
          <a:p>
            <a:r>
              <a:rPr lang="en-IN" dirty="0" smtClean="0"/>
              <a:t>Importance of understanding in various fields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8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en-US" sz="4400" dirty="0" smtClean="0"/>
              <a:t>             </a:t>
            </a:r>
          </a:p>
          <a:p>
            <a:pPr marL="274320" lvl="8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endParaRPr lang="en-US" sz="4400" dirty="0" smtClean="0"/>
          </a:p>
          <a:p>
            <a:pPr marL="274320" lvl="8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endParaRPr lang="en-US" sz="4400" dirty="0" smtClean="0"/>
          </a:p>
          <a:p>
            <a:pPr marL="274320" lvl="8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en-US" sz="4400" smtClean="0"/>
              <a:t> </a:t>
            </a:r>
            <a:r>
              <a:rPr lang="en-US" sz="4400" smtClean="0"/>
              <a:t>              THANK </a:t>
            </a:r>
            <a:r>
              <a:rPr lang="en-US" sz="4400" dirty="0" smtClean="0"/>
              <a:t>YOU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</TotalTime>
  <Words>135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D.N.R.COLLEGE(A),BHIMAVARAM </vt:lpstr>
      <vt:lpstr>         Understanding the Right Circular Cone</vt:lpstr>
      <vt:lpstr>Introduction to Right Circular Cone</vt:lpstr>
      <vt:lpstr>Parts of a Right Circular Cone</vt:lpstr>
      <vt:lpstr>Geometric Properties </vt:lpstr>
      <vt:lpstr>Visual Representation </vt:lpstr>
      <vt:lpstr>Applications of Right Circular Cone </vt:lpstr>
      <vt:lpstr>Conclusion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System 04</dc:creator>
  <cp:lastModifiedBy>DNR COLLEGE</cp:lastModifiedBy>
  <cp:revision>5</cp:revision>
  <dcterms:created xsi:type="dcterms:W3CDTF">2024-06-22T10:56:32Z</dcterms:created>
  <dcterms:modified xsi:type="dcterms:W3CDTF">2024-06-27T11:00:01Z</dcterms:modified>
</cp:coreProperties>
</file>