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69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photoAlbum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1186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126ED-FDD6-44C9-8066-AD4E4CEDEA65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503FEEB1-4CE6-44E3-B4B9-7D9BE848D9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590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126ED-FDD6-44C9-8066-AD4E4CEDEA65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503FEEB1-4CE6-44E3-B4B9-7D9BE848D9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581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126ED-FDD6-44C9-8066-AD4E4CEDEA65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503FEEB1-4CE6-44E3-B4B9-7D9BE848D939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096717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126ED-FDD6-44C9-8066-AD4E4CEDEA65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503FEEB1-4CE6-44E3-B4B9-7D9BE848D9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9142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126ED-FDD6-44C9-8066-AD4E4CEDEA65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503FEEB1-4CE6-44E3-B4B9-7D9BE848D93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832798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126ED-FDD6-44C9-8066-AD4E4CEDEA65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503FEEB1-4CE6-44E3-B4B9-7D9BE848D9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8601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126ED-FDD6-44C9-8066-AD4E4CEDEA65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FEEB1-4CE6-44E3-B4B9-7D9BE848D9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570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126ED-FDD6-44C9-8066-AD4E4CEDEA65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FEEB1-4CE6-44E3-B4B9-7D9BE848D9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679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126ED-FDD6-44C9-8066-AD4E4CEDEA65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FEEB1-4CE6-44E3-B4B9-7D9BE848D9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9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126ED-FDD6-44C9-8066-AD4E4CEDEA65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503FEEB1-4CE6-44E3-B4B9-7D9BE848D9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660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126ED-FDD6-44C9-8066-AD4E4CEDEA65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503FEEB1-4CE6-44E3-B4B9-7D9BE848D9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006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126ED-FDD6-44C9-8066-AD4E4CEDEA65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503FEEB1-4CE6-44E3-B4B9-7D9BE848D9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61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126ED-FDD6-44C9-8066-AD4E4CEDEA65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FEEB1-4CE6-44E3-B4B9-7D9BE848D9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735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126ED-FDD6-44C9-8066-AD4E4CEDEA65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FEEB1-4CE6-44E3-B4B9-7D9BE848D9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251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126ED-FDD6-44C9-8066-AD4E4CEDEA65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FEEB1-4CE6-44E3-B4B9-7D9BE848D9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410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126ED-FDD6-44C9-8066-AD4E4CEDEA65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503FEEB1-4CE6-44E3-B4B9-7D9BE848D9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915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749"/>
            <a:ext cx="1952272" cy="6852504"/>
            <a:chOff x="6627813" y="196102"/>
            <a:chExt cx="1952625" cy="5677649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610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C126ED-FDD6-44C9-8066-AD4E4CEDEA65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03FEEB1-4CE6-44E3-B4B9-7D9BE848D9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627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33CBB-CF6C-05C9-6352-FBB90A2097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21529" y="1676400"/>
            <a:ext cx="4267200" cy="814981"/>
          </a:xfrm>
        </p:spPr>
        <p:txBody>
          <a:bodyPr>
            <a:normAutofit fontScale="90000"/>
          </a:bodyPr>
          <a:lstStyle/>
          <a:p>
            <a:r>
              <a:rPr lang="en-IN" dirty="0"/>
              <a:t>DNA REPAIR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3768EBD-2D64-BC0B-2913-9DE321C83BC0}"/>
              </a:ext>
            </a:extLst>
          </p:cNvPr>
          <p:cNvSpPr/>
          <p:nvPr/>
        </p:nvSpPr>
        <p:spPr>
          <a:xfrm>
            <a:off x="2041861" y="3429000"/>
            <a:ext cx="5564728" cy="21232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6870" marR="349885" algn="ctr">
              <a:lnSpc>
                <a:spcPct val="120000"/>
              </a:lnSpc>
              <a:spcBef>
                <a:spcPts val="30"/>
              </a:spcBef>
            </a:pPr>
            <a:r>
              <a:rPr lang="en-IN" sz="2800" b="0" cap="none" spc="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mbria"/>
                <a:cs typeface="Cambria"/>
              </a:rPr>
              <a:t>Miss B Krishnaveni</a:t>
            </a:r>
          </a:p>
          <a:p>
            <a:pPr marL="356870" marR="349885" algn="ctr">
              <a:lnSpc>
                <a:spcPct val="120000"/>
              </a:lnSpc>
              <a:spcBef>
                <a:spcPts val="30"/>
              </a:spcBef>
            </a:pPr>
            <a:r>
              <a:rPr lang="en-IN" sz="2800" b="0" cap="none" spc="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mbria"/>
                <a:cs typeface="Cambria"/>
              </a:rPr>
              <a:t> </a:t>
            </a:r>
            <a:r>
              <a:rPr sz="2800" b="0" cap="none" spc="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mbria"/>
                <a:cs typeface="Cambria"/>
              </a:rPr>
              <a:t>Ass</a:t>
            </a:r>
            <a:r>
              <a:rPr lang="en-IN" sz="2800" b="0" cap="none" spc="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mbria"/>
                <a:cs typeface="Cambria"/>
              </a:rPr>
              <a:t>istant</a:t>
            </a:r>
            <a:r>
              <a:rPr sz="2800" b="0" cap="none" spc="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mbria"/>
                <a:cs typeface="Cambria"/>
              </a:rPr>
              <a:t> Professor</a:t>
            </a:r>
            <a:endParaRPr lang="en-IN" sz="2800" b="0" cap="none" spc="0" dirty="0">
              <a:ln w="0"/>
              <a:solidFill>
                <a:srgbClr val="00206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ambria"/>
              <a:cs typeface="Cambria"/>
            </a:endParaRPr>
          </a:p>
          <a:p>
            <a:pPr marL="356870" marR="349885" algn="ctr">
              <a:lnSpc>
                <a:spcPct val="120000"/>
              </a:lnSpc>
              <a:spcBef>
                <a:spcPts val="30"/>
              </a:spcBef>
            </a:pPr>
            <a:r>
              <a:rPr sz="2800" b="0" cap="none" spc="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mbria"/>
                <a:cs typeface="Cambria"/>
              </a:rPr>
              <a:t> Department of </a:t>
            </a:r>
            <a:r>
              <a:rPr lang="en-IN" sz="2800" b="0" cap="none" spc="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mbria"/>
                <a:cs typeface="Cambria"/>
              </a:rPr>
              <a:t>Biotechnology</a:t>
            </a:r>
            <a:r>
              <a:rPr sz="2800" b="0" cap="none" spc="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mbria"/>
                <a:cs typeface="Cambria"/>
              </a:rPr>
              <a:t> </a:t>
            </a:r>
            <a:endParaRPr lang="en-IN" sz="2800" b="0" cap="none" spc="0" dirty="0">
              <a:ln w="0"/>
              <a:solidFill>
                <a:srgbClr val="00206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ambria"/>
              <a:cs typeface="Cambria"/>
            </a:endParaRPr>
          </a:p>
          <a:p>
            <a:pPr marL="356870" marR="349885" algn="ctr">
              <a:lnSpc>
                <a:spcPct val="120000"/>
              </a:lnSpc>
              <a:spcBef>
                <a:spcPts val="30"/>
              </a:spcBef>
            </a:pPr>
            <a:r>
              <a:rPr lang="en-IN" sz="2800" b="0" cap="none" spc="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mbria"/>
                <a:cs typeface="Cambria"/>
              </a:rPr>
              <a:t>D.N.R. </a:t>
            </a:r>
            <a:r>
              <a:rPr sz="2800" b="0" cap="none" spc="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mbria"/>
                <a:cs typeface="Cambria"/>
              </a:rPr>
              <a:t>College</a:t>
            </a:r>
            <a:r>
              <a:rPr lang="en-IN" sz="2800" b="0" cap="none" spc="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mbria"/>
                <a:cs typeface="Cambria"/>
              </a:rPr>
              <a:t>(A),Bhimavaram</a:t>
            </a:r>
            <a:endParaRPr lang="en-IN" sz="2800" b="0" cap="none" spc="0" dirty="0">
              <a:ln w="0"/>
              <a:solidFill>
                <a:srgbClr val="00206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40581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 DNA Repair Introduction part 1 (5)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92491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 What is DNA Repair easybiologyclass (1)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55325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 What is DNA Repair easybiologyclass (2)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96425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 DNA Repair Mechanism part 1 (2)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620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80966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 DNA Repair Mechanism part 1 (3)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87995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 DNA Repair Mechanism part 1 (4)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70089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 DNA Repair Mechanism part 1 (5)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18414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 DNA Repair Introduction part 1 (1)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23595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 DNA Repair Introduction part 1 (2)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80521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 DNA Repair Introduction part 1 (3)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2533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 DNA Repair Introduction part 1 (4)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14649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1CACE3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21</TotalTime>
  <Words>24</Words>
  <Application>Microsoft Office PowerPoint</Application>
  <PresentationFormat>On-screen Show (4:3)</PresentationFormat>
  <Paragraphs>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Cambria</vt:lpstr>
      <vt:lpstr>Century Gothic</vt:lpstr>
      <vt:lpstr>Wingdings 3</vt:lpstr>
      <vt:lpstr>Wisp</vt:lpstr>
      <vt:lpstr>DNA REPAIR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Flora</dc:creator>
  <cp:lastModifiedBy>BHARAT RAJU</cp:lastModifiedBy>
  <cp:revision>7</cp:revision>
  <dcterms:created xsi:type="dcterms:W3CDTF">2015-11-17T00:51:38Z</dcterms:created>
  <dcterms:modified xsi:type="dcterms:W3CDTF">2024-06-24T04:26:09Z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1089800</vt:lpwstr>
  </property>
  <property fmtid="{D5CDD505-2E9C-101B-9397-08002B2CF9AE}" pid="3" name="NXPowerLiteSettings">
    <vt:lpwstr>C7000400038000</vt:lpwstr>
  </property>
  <property fmtid="{D5CDD505-2E9C-101B-9397-08002B2CF9AE}" pid="4" name="NXPowerLiteVersion">
    <vt:lpwstr>D7.1.5</vt:lpwstr>
  </property>
</Properties>
</file>