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67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4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27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6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6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1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26ED-FDD6-44C9-8066-AD4E4CEDEA65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3FEEB1-4CE6-44E3-B4B9-7D9BE848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2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3CBB-CF6C-05C9-6352-FBB90A209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1529" y="1676400"/>
            <a:ext cx="4267200" cy="814981"/>
          </a:xfrm>
        </p:spPr>
        <p:txBody>
          <a:bodyPr>
            <a:normAutofit fontScale="90000"/>
          </a:bodyPr>
          <a:lstStyle/>
          <a:p>
            <a:r>
              <a:rPr lang="en-IN" dirty="0"/>
              <a:t>DNA REPAIR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68EBD-2D64-BC0B-2913-9DE321C83BC0}"/>
              </a:ext>
            </a:extLst>
          </p:cNvPr>
          <p:cNvSpPr/>
          <p:nvPr/>
        </p:nvSpPr>
        <p:spPr>
          <a:xfrm>
            <a:off x="2041861" y="3429000"/>
            <a:ext cx="5564728" cy="2123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Miss B Krishnaveni</a:t>
            </a: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Ass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istant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Professor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Department of 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Biotechnology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D.N.R. 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College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(A),Bhimavaram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058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NA Repair Introduction part 1 (5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4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What is DNA Repair easybiologyclass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53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What is DNA Repair easybiologyclas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4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NA Repair Mechanism part 1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96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NA Repair Mechanism part 1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99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NA Repair Mechanism part 1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008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NA Repair Mechanism part 1 (5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841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NA Repair Introduction part 1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59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NA Repair Introduction part 1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52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NA Repair Introduction part 1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3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NA Repair Introduction part 1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464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24</Words>
  <Application>Microsoft Office PowerPoint</Application>
  <PresentationFormat>On-screen Show (4:3)</PresentationFormat>
  <Paragraphs>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</vt:lpstr>
      <vt:lpstr>Century Gothic</vt:lpstr>
      <vt:lpstr>Wingdings 3</vt:lpstr>
      <vt:lpstr>Wisp</vt:lpstr>
      <vt:lpstr>DNA REPAIR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</dc:creator>
  <cp:lastModifiedBy>BHARAT RAJU</cp:lastModifiedBy>
  <cp:revision>7</cp:revision>
  <dcterms:created xsi:type="dcterms:W3CDTF">2015-11-17T00:51:38Z</dcterms:created>
  <dcterms:modified xsi:type="dcterms:W3CDTF">2024-06-24T04:26:09Z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1089800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D7.1.5</vt:lpwstr>
  </property>
</Properties>
</file>