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18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F933-247D-448A-98C6-C10B491D65B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8EE9B-3B44-4C7C-9E86-74CAED9F7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23462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F933-247D-448A-98C6-C10B491D65B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8EE9B-3B44-4C7C-9E86-74CAED9F7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554860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F933-247D-448A-98C6-C10B491D65B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8EE9B-3B44-4C7C-9E86-74CAED9F7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487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F933-247D-448A-98C6-C10B491D65B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8EE9B-3B44-4C7C-9E86-74CAED9F7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98478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F933-247D-448A-98C6-C10B491D65B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8EE9B-3B44-4C7C-9E86-74CAED9F7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413460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F933-247D-448A-98C6-C10B491D65B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8EE9B-3B44-4C7C-9E86-74CAED9F7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429104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F933-247D-448A-98C6-C10B491D65B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8EE9B-3B44-4C7C-9E86-74CAED9F7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57636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F933-247D-448A-98C6-C10B491D65B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8EE9B-3B44-4C7C-9E86-74CAED9F7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823091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F933-247D-448A-98C6-C10B491D65B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8EE9B-3B44-4C7C-9E86-74CAED9F7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88866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F933-247D-448A-98C6-C10B491D65B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8EE9B-3B44-4C7C-9E86-74CAED9F7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81253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F933-247D-448A-98C6-C10B491D65B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8EE9B-3B44-4C7C-9E86-74CAED9F7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96419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BF933-247D-448A-98C6-C10B491D65BE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8EE9B-3B44-4C7C-9E86-74CAED9F7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48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D2ADC-E20E-2999-115B-AA4CB1F38C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3564" y="685800"/>
            <a:ext cx="7772400" cy="1470025"/>
          </a:xfrm>
        </p:spPr>
        <p:txBody>
          <a:bodyPr/>
          <a:lstStyle/>
          <a:p>
            <a:r>
              <a:rPr lang="en-IN" dirty="0"/>
              <a:t>PHOTOREACTIVATION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768EBD-2D64-BC0B-2913-9DE321C83BC0}"/>
              </a:ext>
            </a:extLst>
          </p:cNvPr>
          <p:cNvSpPr/>
          <p:nvPr/>
        </p:nvSpPr>
        <p:spPr>
          <a:xfrm>
            <a:off x="2057400" y="2438400"/>
            <a:ext cx="5564728" cy="2123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6870" marR="349885" algn="ctr">
              <a:lnSpc>
                <a:spcPct val="120000"/>
              </a:lnSpc>
              <a:spcBef>
                <a:spcPts val="30"/>
              </a:spcBef>
            </a:pPr>
            <a:r>
              <a:rPr lang="en-IN" sz="28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/>
                <a:cs typeface="Cambria"/>
              </a:rPr>
              <a:t>Miss B Krishnaveni</a:t>
            </a:r>
          </a:p>
          <a:p>
            <a:pPr marL="356870" marR="349885" algn="ctr">
              <a:lnSpc>
                <a:spcPct val="120000"/>
              </a:lnSpc>
              <a:spcBef>
                <a:spcPts val="30"/>
              </a:spcBef>
            </a:pPr>
            <a:r>
              <a:rPr lang="en-IN" sz="28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/>
                <a:cs typeface="Cambria"/>
              </a:rPr>
              <a:t> </a:t>
            </a:r>
            <a:r>
              <a:rPr sz="28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/>
                <a:cs typeface="Cambria"/>
              </a:rPr>
              <a:t>Ass</a:t>
            </a:r>
            <a:r>
              <a:rPr lang="en-IN" sz="28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/>
                <a:cs typeface="Cambria"/>
              </a:rPr>
              <a:t>istant</a:t>
            </a:r>
            <a:r>
              <a:rPr sz="28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/>
                <a:cs typeface="Cambria"/>
              </a:rPr>
              <a:t> Professor</a:t>
            </a:r>
            <a:endParaRPr lang="en-IN" sz="28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mbria"/>
              <a:cs typeface="Cambria"/>
            </a:endParaRPr>
          </a:p>
          <a:p>
            <a:pPr marL="356870" marR="349885" algn="ctr">
              <a:lnSpc>
                <a:spcPct val="120000"/>
              </a:lnSpc>
              <a:spcBef>
                <a:spcPts val="30"/>
              </a:spcBef>
            </a:pPr>
            <a:r>
              <a:rPr sz="28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/>
                <a:cs typeface="Cambria"/>
              </a:rPr>
              <a:t> Department of </a:t>
            </a:r>
            <a:r>
              <a:rPr lang="en-IN" sz="28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/>
                <a:cs typeface="Cambria"/>
              </a:rPr>
              <a:t>Biotechnology</a:t>
            </a:r>
            <a:r>
              <a:rPr sz="28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/>
                <a:cs typeface="Cambria"/>
              </a:rPr>
              <a:t> </a:t>
            </a:r>
            <a:endParaRPr lang="en-IN" sz="28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mbria"/>
              <a:cs typeface="Cambria"/>
            </a:endParaRPr>
          </a:p>
          <a:p>
            <a:pPr marL="356870" marR="349885" algn="ctr">
              <a:lnSpc>
                <a:spcPct val="120000"/>
              </a:lnSpc>
              <a:spcBef>
                <a:spcPts val="30"/>
              </a:spcBef>
            </a:pPr>
            <a:r>
              <a:rPr lang="en-IN" sz="28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/>
                <a:cs typeface="Cambria"/>
              </a:rPr>
              <a:t>D.N.R. </a:t>
            </a:r>
            <a:r>
              <a:rPr sz="28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/>
                <a:cs typeface="Cambria"/>
              </a:rPr>
              <a:t>College</a:t>
            </a:r>
            <a:r>
              <a:rPr lang="en-IN" sz="28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/>
                <a:cs typeface="Cambria"/>
              </a:rPr>
              <a:t>(A),Bhimavaram</a:t>
            </a:r>
            <a:endParaRPr lang="en-IN" sz="28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2350943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 Photoreactivation DNA Repair Easybiologyclass (3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8509438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 Photoreactivation DNA Repair Easybiologyclass (4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7191776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 What is Photoreactivation Process Easybiologyclass (2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6347678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 What is Photoreactivation Process Easybiologyclass (3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606062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 What is Photoreactivation Process Easybiologyclass (4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6533190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 What is Photoreactivation Process Easybiologyclass (5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5440955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 What is Photoreactivation Process Easybiologyclass (6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922984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 What is Photoreactivation Process Easybiologyclass (7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3192135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 Photoreactivation DNA Repair Easybiologyclass (1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390756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 Photoreactivation DNA Repair Easybiologyclass (2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9939752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23</Words>
  <Application>Microsoft Office PowerPoint</Application>
  <PresentationFormat>On-screen Show (4:3)</PresentationFormat>
  <Paragraphs>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</vt:lpstr>
      <vt:lpstr>Office Theme</vt:lpstr>
      <vt:lpstr>PHOTOREACTIVATION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Flora</dc:creator>
  <cp:lastModifiedBy>BHARAT RAJU</cp:lastModifiedBy>
  <cp:revision>3</cp:revision>
  <dcterms:created xsi:type="dcterms:W3CDTF">2015-11-17T13:24:40Z</dcterms:created>
  <dcterms:modified xsi:type="dcterms:W3CDTF">2024-06-24T04:23:03Z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1089479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D7.1.5</vt:lpwstr>
  </property>
</Properties>
</file>