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7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5" r:id="rId15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905" autoAdjust="0"/>
    <p:restoredTop sz="94660"/>
  </p:normalViewPr>
  <p:slideViewPr>
    <p:cSldViewPr>
      <p:cViewPr varScale="1">
        <p:scale>
          <a:sx n="60" d="100"/>
          <a:sy n="60" d="100"/>
        </p:scale>
        <p:origin x="-159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1499" y="571500"/>
            <a:ext cx="8915394" cy="66293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7063" y="971803"/>
            <a:ext cx="776427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139" y="1766742"/>
            <a:ext cx="7874000" cy="4478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pelbiofuels.com/site/aboutbiodiesel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esel.org/pdf_files/fuelfactsheets/BTU_Content_Final_Oct2005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esel.org/resources/reportsdatabase/reports/gen/19940101_gen-297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esel.org/pdf_files/fuelfactsheets/Environment_Safety1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872" y="1048915"/>
            <a:ext cx="8808085" cy="341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156620" y="4224443"/>
            <a:ext cx="6309201" cy="19934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anchor="ctr"/>
          <a:lstStyle/>
          <a:p>
            <a:pPr algn="ctr">
              <a:defRPr/>
            </a:pPr>
            <a:r>
              <a:rPr lang="en-IN" sz="27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7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7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1499" y="571500"/>
            <a:ext cx="8915400" cy="6629400"/>
            <a:chOff x="571499" y="571500"/>
            <a:chExt cx="8915400" cy="6629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17191" y="1289304"/>
              <a:ext cx="6224015" cy="473659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12619" y="1284731"/>
              <a:ext cx="6233160" cy="4745990"/>
            </a:xfrm>
            <a:custGeom>
              <a:avLst/>
              <a:gdLst/>
              <a:ahLst/>
              <a:cxnLst/>
              <a:rect l="l" t="t" r="r" b="b"/>
              <a:pathLst>
                <a:path w="6233159" h="4745990">
                  <a:moveTo>
                    <a:pt x="0" y="0"/>
                  </a:moveTo>
                  <a:lnTo>
                    <a:pt x="0" y="4745735"/>
                  </a:lnTo>
                  <a:lnTo>
                    <a:pt x="6233159" y="4745735"/>
                  </a:lnTo>
                  <a:lnTo>
                    <a:pt x="623315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267203" y="6823960"/>
            <a:ext cx="5525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  <a:hlinkClick r:id="rId3"/>
              </a:rPr>
              <a:t>http://www.propelbiofuels.com/site/aboutbiodiesel.html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8705">
              <a:lnSpc>
                <a:spcPct val="100000"/>
              </a:lnSpc>
              <a:spcBef>
                <a:spcPts val="100"/>
              </a:spcBef>
            </a:pPr>
            <a:r>
              <a:rPr dirty="0"/>
              <a:t>Potential</a:t>
            </a:r>
            <a:r>
              <a:rPr spc="-55" dirty="0"/>
              <a:t> </a:t>
            </a:r>
            <a:r>
              <a:rPr dirty="0"/>
              <a:t>Oil</a:t>
            </a:r>
            <a:r>
              <a:rPr spc="-45" dirty="0"/>
              <a:t> </a:t>
            </a:r>
            <a:r>
              <a:rPr spc="-10" dirty="0"/>
              <a:t>Sources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72285" y="1606803"/>
            <a:ext cx="7639050" cy="5000625"/>
            <a:chOff x="1209865" y="1667065"/>
            <a:chExt cx="7639050" cy="5000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9193" y="1676400"/>
              <a:ext cx="3733800" cy="24384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214627" y="1671827"/>
              <a:ext cx="3743325" cy="2447925"/>
            </a:xfrm>
            <a:custGeom>
              <a:avLst/>
              <a:gdLst/>
              <a:ahLst/>
              <a:cxnLst/>
              <a:rect l="l" t="t" r="r" b="b"/>
              <a:pathLst>
                <a:path w="3743325" h="2447925">
                  <a:moveTo>
                    <a:pt x="0" y="0"/>
                  </a:moveTo>
                  <a:lnTo>
                    <a:pt x="0" y="2447543"/>
                  </a:lnTo>
                  <a:lnTo>
                    <a:pt x="3742943" y="2447543"/>
                  </a:lnTo>
                  <a:lnTo>
                    <a:pt x="374294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19193" y="4191000"/>
              <a:ext cx="3733800" cy="241553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14627" y="4186427"/>
              <a:ext cx="3743325" cy="2425065"/>
            </a:xfrm>
            <a:custGeom>
              <a:avLst/>
              <a:gdLst/>
              <a:ahLst/>
              <a:cxnLst/>
              <a:rect l="l" t="t" r="r" b="b"/>
              <a:pathLst>
                <a:path w="3743325" h="2425065">
                  <a:moveTo>
                    <a:pt x="0" y="0"/>
                  </a:moveTo>
                  <a:lnTo>
                    <a:pt x="0" y="2424683"/>
                  </a:lnTo>
                  <a:lnTo>
                    <a:pt x="3742943" y="2424683"/>
                  </a:lnTo>
                  <a:lnTo>
                    <a:pt x="374294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05400" y="4191000"/>
              <a:ext cx="3733799" cy="241553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6065" y="1676400"/>
              <a:ext cx="3752468" cy="493947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28800" y="4206239"/>
              <a:ext cx="2476499" cy="246125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6608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Algae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539" y="1908148"/>
            <a:ext cx="7491730" cy="4017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095" marR="5080" indent="-113030">
              <a:lnSpc>
                <a:spcPct val="119700"/>
              </a:lnSpc>
              <a:spcBef>
                <a:spcPts val="95"/>
              </a:spcBef>
              <a:buChar char="•"/>
              <a:tabLst>
                <a:tab pos="125095" algn="l"/>
                <a:tab pos="354965" algn="l"/>
              </a:tabLst>
            </a:pPr>
            <a:r>
              <a:rPr sz="3200" dirty="0">
                <a:latin typeface="Arial MT"/>
                <a:cs typeface="Arial MT"/>
              </a:rPr>
              <a:t>	NREL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Aquatic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Species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Program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Study </a:t>
            </a:r>
            <a:r>
              <a:rPr sz="3200" dirty="0">
                <a:latin typeface="Arial MT"/>
                <a:cs typeface="Arial MT"/>
              </a:rPr>
              <a:t>(</a:t>
            </a:r>
            <a:r>
              <a:rPr sz="3200" i="1" dirty="0">
                <a:latin typeface="Arial"/>
                <a:cs typeface="Arial"/>
              </a:rPr>
              <a:t>National</a:t>
            </a:r>
            <a:r>
              <a:rPr sz="3200" i="1" spc="-8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Renewable</a:t>
            </a:r>
            <a:r>
              <a:rPr sz="3200" i="1" spc="-75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Energy</a:t>
            </a:r>
            <a:r>
              <a:rPr sz="3200" i="1" spc="-75" dirty="0">
                <a:latin typeface="Arial"/>
                <a:cs typeface="Arial"/>
              </a:rPr>
              <a:t> </a:t>
            </a:r>
            <a:r>
              <a:rPr sz="3200" i="1" spc="-10" dirty="0">
                <a:latin typeface="Arial"/>
                <a:cs typeface="Arial"/>
              </a:rPr>
              <a:t>Laboratory</a:t>
            </a:r>
            <a:r>
              <a:rPr sz="3200" spc="-10" dirty="0">
                <a:latin typeface="Arial MT"/>
                <a:cs typeface="Arial MT"/>
              </a:rPr>
              <a:t>)</a:t>
            </a:r>
            <a:endParaRPr sz="3200">
              <a:latin typeface="Arial MT"/>
              <a:cs typeface="Arial MT"/>
            </a:endParaRPr>
          </a:p>
          <a:p>
            <a:pPr marL="755015" lvl="1" indent="-285750">
              <a:lnSpc>
                <a:spcPct val="100000"/>
              </a:lnSpc>
              <a:spcBef>
                <a:spcPts val="770"/>
              </a:spcBef>
              <a:buChar char="–"/>
              <a:tabLst>
                <a:tab pos="755015" algn="l"/>
              </a:tabLst>
            </a:pPr>
            <a:r>
              <a:rPr sz="3200" dirty="0">
                <a:latin typeface="Arial MT"/>
                <a:cs typeface="Arial MT"/>
              </a:rPr>
              <a:t>Factors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consider</a:t>
            </a:r>
            <a:endParaRPr sz="3200">
              <a:latin typeface="Arial MT"/>
              <a:cs typeface="Arial MT"/>
            </a:endParaRPr>
          </a:p>
          <a:p>
            <a:pPr marL="1155065" marR="1115060" lvl="2" indent="-228600">
              <a:lnSpc>
                <a:spcPct val="100000"/>
              </a:lnSpc>
              <a:spcBef>
                <a:spcPts val="755"/>
              </a:spcBef>
              <a:buChar char="•"/>
              <a:tabLst>
                <a:tab pos="1155065" algn="l"/>
              </a:tabLst>
            </a:pPr>
            <a:r>
              <a:rPr sz="3200" dirty="0">
                <a:latin typeface="Arial MT"/>
                <a:cs typeface="Arial MT"/>
              </a:rPr>
              <a:t>High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adaptability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variety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25" dirty="0">
                <a:latin typeface="Arial MT"/>
                <a:cs typeface="Arial MT"/>
              </a:rPr>
              <a:t>of </a:t>
            </a:r>
            <a:r>
              <a:rPr sz="3200" spc="-10" dirty="0">
                <a:latin typeface="Arial MT"/>
                <a:cs typeface="Arial MT"/>
              </a:rPr>
              <a:t>environments</a:t>
            </a:r>
            <a:endParaRPr sz="3200">
              <a:latin typeface="Arial MT"/>
              <a:cs typeface="Arial MT"/>
            </a:endParaRPr>
          </a:p>
          <a:p>
            <a:pPr marL="1154430" lvl="2" indent="-227965">
              <a:lnSpc>
                <a:spcPct val="100000"/>
              </a:lnSpc>
              <a:spcBef>
                <a:spcPts val="755"/>
              </a:spcBef>
              <a:buChar char="•"/>
              <a:tabLst>
                <a:tab pos="1154430" algn="l"/>
              </a:tabLst>
            </a:pPr>
            <a:r>
              <a:rPr sz="3200" dirty="0">
                <a:latin typeface="Arial MT"/>
                <a:cs typeface="Arial MT"/>
              </a:rPr>
              <a:t>Large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growth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20" dirty="0">
                <a:latin typeface="Arial MT"/>
                <a:cs typeface="Arial MT"/>
              </a:rPr>
              <a:t>rate</a:t>
            </a:r>
            <a:endParaRPr sz="3200">
              <a:latin typeface="Arial MT"/>
              <a:cs typeface="Arial MT"/>
            </a:endParaRPr>
          </a:p>
          <a:p>
            <a:pPr marL="1154430" lvl="2" indent="-227965">
              <a:lnSpc>
                <a:spcPct val="100000"/>
              </a:lnSpc>
              <a:spcBef>
                <a:spcPts val="760"/>
              </a:spcBef>
              <a:buChar char="•"/>
              <a:tabLst>
                <a:tab pos="1154430" algn="l"/>
              </a:tabLst>
            </a:pPr>
            <a:r>
              <a:rPr sz="3200" dirty="0">
                <a:latin typeface="Arial MT"/>
                <a:cs typeface="Arial MT"/>
              </a:rPr>
              <a:t>Higher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lipid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content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7925">
              <a:lnSpc>
                <a:spcPct val="100000"/>
              </a:lnSpc>
              <a:spcBef>
                <a:spcPts val="100"/>
              </a:spcBef>
            </a:pPr>
            <a:r>
              <a:rPr dirty="0"/>
              <a:t>Algae</a:t>
            </a:r>
            <a:r>
              <a:rPr spc="-50" dirty="0"/>
              <a:t> </a:t>
            </a:r>
            <a:r>
              <a:rPr spc="-10" dirty="0"/>
              <a:t>Requirements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51145" rIns="0" bIns="0" rtlCol="0">
            <a:spAutoFit/>
          </a:bodyPr>
          <a:lstStyle/>
          <a:p>
            <a:pPr marL="582930" indent="-342265">
              <a:lnSpc>
                <a:spcPct val="100000"/>
              </a:lnSpc>
              <a:spcBef>
                <a:spcPts val="730"/>
              </a:spcBef>
              <a:buChar char="•"/>
              <a:tabLst>
                <a:tab pos="583565" algn="l"/>
                <a:tab pos="2298065" algn="l"/>
              </a:tabLst>
            </a:pPr>
            <a:r>
              <a:rPr sz="5400" b="0" spc="-15" baseline="3086" dirty="0">
                <a:latin typeface="Arial MT"/>
                <a:cs typeface="Arial MT"/>
              </a:rPr>
              <a:t>Growth</a:t>
            </a:r>
            <a:r>
              <a:rPr sz="5400" b="0" baseline="3086" dirty="0">
                <a:latin typeface="Arial MT"/>
                <a:cs typeface="Arial MT"/>
              </a:rPr>
              <a:t>	</a:t>
            </a:r>
            <a:r>
              <a:rPr sz="3200" b="0" dirty="0">
                <a:latin typeface="Arial MT"/>
                <a:cs typeface="Arial MT"/>
              </a:rPr>
              <a:t>6H</a:t>
            </a:r>
            <a:r>
              <a:rPr sz="3150" b="0" baseline="-21164" dirty="0">
                <a:latin typeface="Arial MT"/>
                <a:cs typeface="Arial MT"/>
              </a:rPr>
              <a:t>2</a:t>
            </a:r>
            <a:r>
              <a:rPr sz="3200" b="0" dirty="0">
                <a:latin typeface="Arial MT"/>
                <a:cs typeface="Arial MT"/>
              </a:rPr>
              <a:t>O</a:t>
            </a:r>
            <a:r>
              <a:rPr sz="3200" b="0" spc="-40" dirty="0">
                <a:latin typeface="Arial MT"/>
                <a:cs typeface="Arial MT"/>
              </a:rPr>
              <a:t> </a:t>
            </a:r>
            <a:r>
              <a:rPr sz="3200" b="0" dirty="0">
                <a:latin typeface="Arial MT"/>
                <a:cs typeface="Arial MT"/>
              </a:rPr>
              <a:t>+</a:t>
            </a:r>
            <a:r>
              <a:rPr sz="3200" b="0" spc="-50" dirty="0">
                <a:latin typeface="Arial MT"/>
                <a:cs typeface="Arial MT"/>
              </a:rPr>
              <a:t> </a:t>
            </a:r>
            <a:r>
              <a:rPr sz="3200" b="0" dirty="0">
                <a:latin typeface="Arial MT"/>
                <a:cs typeface="Arial MT"/>
              </a:rPr>
              <a:t>6CO</a:t>
            </a:r>
            <a:r>
              <a:rPr sz="3150" b="0" baseline="-21164" dirty="0">
                <a:latin typeface="Arial MT"/>
                <a:cs typeface="Arial MT"/>
              </a:rPr>
              <a:t>2</a:t>
            </a:r>
            <a:r>
              <a:rPr sz="3150" b="0" spc="382" baseline="-21164" dirty="0">
                <a:latin typeface="Arial MT"/>
                <a:cs typeface="Arial MT"/>
              </a:rPr>
              <a:t> </a:t>
            </a:r>
            <a:r>
              <a:rPr sz="3200" b="0" dirty="0">
                <a:latin typeface="Wingdings"/>
                <a:cs typeface="Wingdings"/>
              </a:rPr>
              <a:t></a:t>
            </a:r>
            <a:r>
              <a:rPr sz="3200" b="0" spc="40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Arial MT"/>
                <a:cs typeface="Arial MT"/>
              </a:rPr>
              <a:t>C</a:t>
            </a:r>
            <a:r>
              <a:rPr sz="3150" b="0" baseline="-21164" dirty="0">
                <a:latin typeface="Arial MT"/>
                <a:cs typeface="Arial MT"/>
              </a:rPr>
              <a:t>6</a:t>
            </a:r>
            <a:r>
              <a:rPr sz="3200" b="0" dirty="0">
                <a:latin typeface="Arial MT"/>
                <a:cs typeface="Arial MT"/>
              </a:rPr>
              <a:t>H</a:t>
            </a:r>
            <a:r>
              <a:rPr sz="3150" b="0" baseline="-21164" dirty="0">
                <a:latin typeface="Arial MT"/>
                <a:cs typeface="Arial MT"/>
              </a:rPr>
              <a:t>12</a:t>
            </a:r>
            <a:r>
              <a:rPr sz="3200" b="0" dirty="0">
                <a:latin typeface="Arial MT"/>
                <a:cs typeface="Arial MT"/>
              </a:rPr>
              <a:t>O</a:t>
            </a:r>
            <a:r>
              <a:rPr sz="3150" b="0" baseline="-21164" dirty="0">
                <a:latin typeface="Arial MT"/>
                <a:cs typeface="Arial MT"/>
              </a:rPr>
              <a:t>6</a:t>
            </a:r>
            <a:r>
              <a:rPr sz="3200" b="0" dirty="0">
                <a:latin typeface="Arial MT"/>
                <a:cs typeface="Arial MT"/>
              </a:rPr>
              <a:t>+</a:t>
            </a:r>
            <a:r>
              <a:rPr sz="3200" b="0" spc="-35" dirty="0">
                <a:latin typeface="Arial MT"/>
                <a:cs typeface="Arial MT"/>
              </a:rPr>
              <a:t> </a:t>
            </a:r>
            <a:r>
              <a:rPr sz="3200" b="0" spc="-25" dirty="0">
                <a:latin typeface="Arial MT"/>
                <a:cs typeface="Arial MT"/>
              </a:rPr>
              <a:t>6O</a:t>
            </a:r>
            <a:r>
              <a:rPr sz="3150" b="0" spc="-37" baseline="-21164" dirty="0">
                <a:latin typeface="Arial MT"/>
                <a:cs typeface="Arial MT"/>
              </a:rPr>
              <a:t>2</a:t>
            </a:r>
            <a:endParaRPr sz="3150" baseline="-21164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570"/>
              </a:spcBef>
              <a:buChar char="–"/>
              <a:tabLst>
                <a:tab pos="983615" algn="l"/>
              </a:tabLst>
            </a:pPr>
            <a:r>
              <a:rPr sz="3200" spc="-10" dirty="0">
                <a:latin typeface="Arial MT"/>
                <a:cs typeface="Arial MT"/>
              </a:rPr>
              <a:t>Sunlight</a:t>
            </a:r>
            <a:endParaRPr sz="3200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755"/>
              </a:spcBef>
              <a:buChar char="–"/>
              <a:tabLst>
                <a:tab pos="983615" algn="l"/>
              </a:tabLst>
            </a:pPr>
            <a:r>
              <a:rPr sz="3200" spc="-25" dirty="0">
                <a:latin typeface="Arial MT"/>
                <a:cs typeface="Arial MT"/>
              </a:rPr>
              <a:t>CO</a:t>
            </a:r>
            <a:r>
              <a:rPr sz="3150" spc="-37" baseline="-21164" dirty="0">
                <a:latin typeface="Arial MT"/>
                <a:cs typeface="Arial MT"/>
              </a:rPr>
              <a:t>2</a:t>
            </a:r>
            <a:endParaRPr sz="3150" baseline="-21164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770"/>
              </a:spcBef>
              <a:buChar char="–"/>
              <a:tabLst>
                <a:tab pos="983615" algn="l"/>
              </a:tabLst>
            </a:pPr>
            <a:r>
              <a:rPr sz="3200" dirty="0">
                <a:latin typeface="Arial MT"/>
                <a:cs typeface="Arial MT"/>
              </a:rPr>
              <a:t>Nutrients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(N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and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25" dirty="0">
                <a:latin typeface="Arial MT"/>
                <a:cs typeface="Arial MT"/>
              </a:rPr>
              <a:t>Si)</a:t>
            </a:r>
            <a:endParaRPr sz="3200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755"/>
              </a:spcBef>
              <a:buChar char="–"/>
              <a:tabLst>
                <a:tab pos="983615" algn="l"/>
              </a:tabLst>
            </a:pPr>
            <a:r>
              <a:rPr sz="3200" dirty="0">
                <a:latin typeface="Arial MT"/>
                <a:cs typeface="Arial MT"/>
              </a:rPr>
              <a:t>Water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(</a:t>
            </a:r>
            <a:r>
              <a:rPr sz="3200" i="1" dirty="0">
                <a:latin typeface="Arial"/>
                <a:cs typeface="Arial"/>
              </a:rPr>
              <a:t>can</a:t>
            </a:r>
            <a:r>
              <a:rPr sz="3200" i="1" spc="-40" dirty="0">
                <a:latin typeface="Arial"/>
                <a:cs typeface="Arial"/>
              </a:rPr>
              <a:t> </a:t>
            </a:r>
            <a:r>
              <a:rPr sz="3200" i="1" dirty="0">
                <a:latin typeface="Arial"/>
                <a:cs typeface="Arial"/>
              </a:rPr>
              <a:t>be</a:t>
            </a:r>
            <a:r>
              <a:rPr sz="3200" i="1" spc="-40" dirty="0">
                <a:latin typeface="Arial"/>
                <a:cs typeface="Arial"/>
              </a:rPr>
              <a:t> </a:t>
            </a:r>
            <a:r>
              <a:rPr sz="3200" i="1" spc="-10" dirty="0">
                <a:latin typeface="Arial"/>
                <a:cs typeface="Arial"/>
              </a:rPr>
              <a:t>saline</a:t>
            </a:r>
            <a:r>
              <a:rPr sz="3200" spc="-10" dirty="0">
                <a:latin typeface="Arial MT"/>
                <a:cs typeface="Arial MT"/>
              </a:rPr>
              <a:t>)</a:t>
            </a:r>
            <a:endParaRPr sz="3200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755"/>
              </a:spcBef>
              <a:buChar char="–"/>
              <a:tabLst>
                <a:tab pos="983615" algn="l"/>
              </a:tabLst>
            </a:pPr>
            <a:r>
              <a:rPr sz="3200" dirty="0">
                <a:latin typeface="Arial MT"/>
                <a:cs typeface="Arial MT"/>
              </a:rPr>
              <a:t>Warm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Climate</a:t>
            </a:r>
            <a:endParaRPr sz="3200">
              <a:latin typeface="Arial MT"/>
              <a:cs typeface="Arial MT"/>
            </a:endParaRPr>
          </a:p>
          <a:p>
            <a:pPr marL="982980" lvl="1" indent="-285750">
              <a:lnSpc>
                <a:spcPct val="100000"/>
              </a:lnSpc>
              <a:spcBef>
                <a:spcPts val="770"/>
              </a:spcBef>
              <a:buChar char="–"/>
              <a:tabLst>
                <a:tab pos="983615" algn="l"/>
              </a:tabLst>
            </a:pPr>
            <a:r>
              <a:rPr sz="3200" dirty="0">
                <a:latin typeface="Arial MT"/>
                <a:cs typeface="Arial MT"/>
              </a:rPr>
              <a:t>Circulation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or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Aeration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1676400"/>
            <a:ext cx="1277111" cy="16764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179312" y="939799"/>
            <a:ext cx="8375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4230" algn="l"/>
              </a:tabLst>
            </a:pPr>
            <a:r>
              <a:rPr sz="4400" b="1"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	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26891" y="4341876"/>
            <a:ext cx="1280160" cy="1077595"/>
          </a:xfrm>
          <a:custGeom>
            <a:avLst/>
            <a:gdLst/>
            <a:ahLst/>
            <a:cxnLst/>
            <a:rect l="l" t="t" r="r" b="b"/>
            <a:pathLst>
              <a:path w="1280160" h="1077595">
                <a:moveTo>
                  <a:pt x="1280159" y="682751"/>
                </a:moveTo>
                <a:lnTo>
                  <a:pt x="1271015" y="477011"/>
                </a:lnTo>
                <a:lnTo>
                  <a:pt x="1194815" y="300227"/>
                </a:lnTo>
                <a:lnTo>
                  <a:pt x="1011935" y="176783"/>
                </a:lnTo>
                <a:lnTo>
                  <a:pt x="912875" y="176783"/>
                </a:lnTo>
                <a:lnTo>
                  <a:pt x="819911" y="166115"/>
                </a:lnTo>
                <a:lnTo>
                  <a:pt x="661415" y="50291"/>
                </a:lnTo>
                <a:lnTo>
                  <a:pt x="467867" y="0"/>
                </a:lnTo>
                <a:lnTo>
                  <a:pt x="252983" y="94487"/>
                </a:lnTo>
                <a:lnTo>
                  <a:pt x="92963" y="234695"/>
                </a:lnTo>
                <a:lnTo>
                  <a:pt x="16763" y="426719"/>
                </a:lnTo>
                <a:lnTo>
                  <a:pt x="0" y="621791"/>
                </a:lnTo>
                <a:lnTo>
                  <a:pt x="76199" y="809243"/>
                </a:lnTo>
                <a:lnTo>
                  <a:pt x="198119" y="864107"/>
                </a:lnTo>
                <a:lnTo>
                  <a:pt x="387095" y="946403"/>
                </a:lnTo>
                <a:lnTo>
                  <a:pt x="597407" y="1059179"/>
                </a:lnTo>
                <a:lnTo>
                  <a:pt x="842771" y="1077467"/>
                </a:lnTo>
                <a:lnTo>
                  <a:pt x="1082039" y="1004315"/>
                </a:lnTo>
                <a:lnTo>
                  <a:pt x="1211579" y="874775"/>
                </a:lnTo>
                <a:lnTo>
                  <a:pt x="1280159" y="682751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27194" y="4754369"/>
            <a:ext cx="478790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-10" dirty="0">
                <a:latin typeface="Microsoft Sans Serif"/>
                <a:cs typeface="Microsoft Sans Serif"/>
              </a:rPr>
              <a:t>Ponds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63083" y="4303776"/>
            <a:ext cx="1282065" cy="1243965"/>
          </a:xfrm>
          <a:custGeom>
            <a:avLst/>
            <a:gdLst/>
            <a:ahLst/>
            <a:cxnLst/>
            <a:rect l="l" t="t" r="r" b="b"/>
            <a:pathLst>
              <a:path w="1282064" h="1243964">
                <a:moveTo>
                  <a:pt x="1281683" y="787907"/>
                </a:moveTo>
                <a:lnTo>
                  <a:pt x="1271015" y="550163"/>
                </a:lnTo>
                <a:lnTo>
                  <a:pt x="1194815" y="345947"/>
                </a:lnTo>
                <a:lnTo>
                  <a:pt x="1011935" y="204215"/>
                </a:lnTo>
                <a:lnTo>
                  <a:pt x="914399" y="204215"/>
                </a:lnTo>
                <a:lnTo>
                  <a:pt x="821435" y="192023"/>
                </a:lnTo>
                <a:lnTo>
                  <a:pt x="661415" y="57911"/>
                </a:lnTo>
                <a:lnTo>
                  <a:pt x="467867" y="0"/>
                </a:lnTo>
                <a:lnTo>
                  <a:pt x="252983" y="108203"/>
                </a:lnTo>
                <a:lnTo>
                  <a:pt x="92963" y="271271"/>
                </a:lnTo>
                <a:lnTo>
                  <a:pt x="18287" y="492251"/>
                </a:lnTo>
                <a:lnTo>
                  <a:pt x="0" y="717803"/>
                </a:lnTo>
                <a:lnTo>
                  <a:pt x="76199" y="934211"/>
                </a:lnTo>
                <a:lnTo>
                  <a:pt x="198119" y="996695"/>
                </a:lnTo>
                <a:lnTo>
                  <a:pt x="387095" y="1092707"/>
                </a:lnTo>
                <a:lnTo>
                  <a:pt x="597407" y="1222247"/>
                </a:lnTo>
                <a:lnTo>
                  <a:pt x="842771" y="1243583"/>
                </a:lnTo>
                <a:lnTo>
                  <a:pt x="1082039" y="1159763"/>
                </a:lnTo>
                <a:lnTo>
                  <a:pt x="1213103" y="1008887"/>
                </a:lnTo>
                <a:lnTo>
                  <a:pt x="1281683" y="787907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63385" y="4704077"/>
            <a:ext cx="478790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-10" dirty="0">
                <a:latin typeface="Microsoft Sans Serif"/>
                <a:cs typeface="Microsoft Sans Serif"/>
              </a:rPr>
              <a:t>Ponds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72783" y="4393691"/>
            <a:ext cx="1280160" cy="1282065"/>
          </a:xfrm>
          <a:custGeom>
            <a:avLst/>
            <a:gdLst/>
            <a:ahLst/>
            <a:cxnLst/>
            <a:rect l="l" t="t" r="r" b="b"/>
            <a:pathLst>
              <a:path w="1280159" h="1282064">
                <a:moveTo>
                  <a:pt x="1280159" y="812291"/>
                </a:moveTo>
                <a:lnTo>
                  <a:pt x="1269491" y="568451"/>
                </a:lnTo>
                <a:lnTo>
                  <a:pt x="1193291" y="356615"/>
                </a:lnTo>
                <a:lnTo>
                  <a:pt x="1010411" y="211835"/>
                </a:lnTo>
                <a:lnTo>
                  <a:pt x="912875" y="211835"/>
                </a:lnTo>
                <a:lnTo>
                  <a:pt x="819911" y="198119"/>
                </a:lnTo>
                <a:lnTo>
                  <a:pt x="659891" y="60959"/>
                </a:lnTo>
                <a:lnTo>
                  <a:pt x="466343" y="0"/>
                </a:lnTo>
                <a:lnTo>
                  <a:pt x="251459" y="112775"/>
                </a:lnTo>
                <a:lnTo>
                  <a:pt x="92963" y="280415"/>
                </a:lnTo>
                <a:lnTo>
                  <a:pt x="16763" y="507491"/>
                </a:lnTo>
                <a:lnTo>
                  <a:pt x="0" y="739139"/>
                </a:lnTo>
                <a:lnTo>
                  <a:pt x="74675" y="963167"/>
                </a:lnTo>
                <a:lnTo>
                  <a:pt x="198119" y="1027175"/>
                </a:lnTo>
                <a:lnTo>
                  <a:pt x="385571" y="1126235"/>
                </a:lnTo>
                <a:lnTo>
                  <a:pt x="595883" y="1258823"/>
                </a:lnTo>
                <a:lnTo>
                  <a:pt x="841247" y="1281683"/>
                </a:lnTo>
                <a:lnTo>
                  <a:pt x="1082039" y="1194815"/>
                </a:lnTo>
                <a:lnTo>
                  <a:pt x="1211579" y="1040891"/>
                </a:lnTo>
                <a:lnTo>
                  <a:pt x="1280159" y="812291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71560" y="4909818"/>
            <a:ext cx="478790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-10" dirty="0">
                <a:latin typeface="Microsoft Sans Serif"/>
                <a:cs typeface="Microsoft Sans Serif"/>
              </a:rPr>
              <a:t>Ponds</a:t>
            </a:r>
            <a:endParaRPr sz="125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45761" y="1627187"/>
            <a:ext cx="2211070" cy="1296035"/>
            <a:chOff x="4445761" y="1627187"/>
            <a:chExt cx="2211070" cy="1296035"/>
          </a:xfrm>
        </p:grpSpPr>
        <p:sp>
          <p:nvSpPr>
            <p:cNvPr id="11" name="object 11"/>
            <p:cNvSpPr/>
            <p:nvPr/>
          </p:nvSpPr>
          <p:spPr>
            <a:xfrm>
              <a:off x="5855208" y="2633484"/>
              <a:ext cx="641985" cy="224154"/>
            </a:xfrm>
            <a:custGeom>
              <a:avLst/>
              <a:gdLst/>
              <a:ahLst/>
              <a:cxnLst/>
              <a:rect l="l" t="t" r="r" b="b"/>
              <a:pathLst>
                <a:path w="641985" h="224155">
                  <a:moveTo>
                    <a:pt x="641604" y="0"/>
                  </a:moveTo>
                  <a:lnTo>
                    <a:pt x="0" y="0"/>
                  </a:lnTo>
                  <a:lnTo>
                    <a:pt x="0" y="24384"/>
                  </a:lnTo>
                  <a:lnTo>
                    <a:pt x="21336" y="24384"/>
                  </a:lnTo>
                  <a:lnTo>
                    <a:pt x="21336" y="224028"/>
                  </a:lnTo>
                  <a:lnTo>
                    <a:pt x="620268" y="224028"/>
                  </a:lnTo>
                  <a:lnTo>
                    <a:pt x="620268" y="24384"/>
                  </a:lnTo>
                  <a:lnTo>
                    <a:pt x="641604" y="24384"/>
                  </a:lnTo>
                  <a:lnTo>
                    <a:pt x="6416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5207" y="2633472"/>
              <a:ext cx="641985" cy="224154"/>
            </a:xfrm>
            <a:custGeom>
              <a:avLst/>
              <a:gdLst/>
              <a:ahLst/>
              <a:cxnLst/>
              <a:rect l="l" t="t" r="r" b="b"/>
              <a:pathLst>
                <a:path w="641985" h="224155">
                  <a:moveTo>
                    <a:pt x="0" y="0"/>
                  </a:moveTo>
                  <a:lnTo>
                    <a:pt x="0" y="24383"/>
                  </a:lnTo>
                  <a:lnTo>
                    <a:pt x="641603" y="24383"/>
                  </a:lnTo>
                  <a:lnTo>
                    <a:pt x="641603" y="0"/>
                  </a:lnTo>
                  <a:lnTo>
                    <a:pt x="0" y="0"/>
                  </a:lnTo>
                  <a:close/>
                </a:path>
                <a:path w="641985" h="224155">
                  <a:moveTo>
                    <a:pt x="21335" y="24383"/>
                  </a:moveTo>
                  <a:lnTo>
                    <a:pt x="21335" y="224027"/>
                  </a:lnTo>
                  <a:lnTo>
                    <a:pt x="620267" y="224027"/>
                  </a:lnTo>
                  <a:lnTo>
                    <a:pt x="620267" y="24383"/>
                  </a:lnTo>
                  <a:lnTo>
                    <a:pt x="21335" y="2438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12205" y="2089721"/>
              <a:ext cx="544830" cy="139065"/>
            </a:xfrm>
            <a:custGeom>
              <a:avLst/>
              <a:gdLst/>
              <a:ahLst/>
              <a:cxnLst/>
              <a:rect l="l" t="t" r="r" b="b"/>
              <a:pathLst>
                <a:path w="544829" h="139064">
                  <a:moveTo>
                    <a:pt x="544626" y="19494"/>
                  </a:moveTo>
                  <a:lnTo>
                    <a:pt x="512470" y="7289"/>
                  </a:lnTo>
                  <a:lnTo>
                    <a:pt x="478332" y="635"/>
                  </a:lnTo>
                  <a:lnTo>
                    <a:pt x="443039" y="0"/>
                  </a:lnTo>
                  <a:lnTo>
                    <a:pt x="408990" y="5537"/>
                  </a:lnTo>
                  <a:lnTo>
                    <a:pt x="408990" y="22542"/>
                  </a:lnTo>
                  <a:lnTo>
                    <a:pt x="399097" y="26022"/>
                  </a:lnTo>
                  <a:lnTo>
                    <a:pt x="388226" y="27495"/>
                  </a:lnTo>
                  <a:lnTo>
                    <a:pt x="377050" y="27266"/>
                  </a:lnTo>
                  <a:lnTo>
                    <a:pt x="366318" y="25590"/>
                  </a:lnTo>
                  <a:lnTo>
                    <a:pt x="347281" y="31902"/>
                  </a:lnTo>
                  <a:lnTo>
                    <a:pt x="338899" y="33172"/>
                  </a:lnTo>
                  <a:lnTo>
                    <a:pt x="354698" y="26924"/>
                  </a:lnTo>
                  <a:lnTo>
                    <a:pt x="388391" y="20281"/>
                  </a:lnTo>
                  <a:lnTo>
                    <a:pt x="408089" y="19850"/>
                  </a:lnTo>
                  <a:lnTo>
                    <a:pt x="408990" y="22542"/>
                  </a:lnTo>
                  <a:lnTo>
                    <a:pt x="408990" y="5537"/>
                  </a:lnTo>
                  <a:lnTo>
                    <a:pt x="407466" y="5778"/>
                  </a:lnTo>
                  <a:lnTo>
                    <a:pt x="407466" y="13004"/>
                  </a:lnTo>
                  <a:lnTo>
                    <a:pt x="392722" y="7289"/>
                  </a:lnTo>
                  <a:lnTo>
                    <a:pt x="358508" y="635"/>
                  </a:lnTo>
                  <a:lnTo>
                    <a:pt x="322859" y="0"/>
                  </a:lnTo>
                  <a:lnTo>
                    <a:pt x="288594" y="5537"/>
                  </a:lnTo>
                  <a:lnTo>
                    <a:pt x="288594" y="22542"/>
                  </a:lnTo>
                  <a:lnTo>
                    <a:pt x="278917" y="26022"/>
                  </a:lnTo>
                  <a:lnTo>
                    <a:pt x="268401" y="27495"/>
                  </a:lnTo>
                  <a:lnTo>
                    <a:pt x="257302" y="27266"/>
                  </a:lnTo>
                  <a:lnTo>
                    <a:pt x="245922" y="25590"/>
                  </a:lnTo>
                  <a:lnTo>
                    <a:pt x="226885" y="31902"/>
                  </a:lnTo>
                  <a:lnTo>
                    <a:pt x="218503" y="33172"/>
                  </a:lnTo>
                  <a:lnTo>
                    <a:pt x="234302" y="26924"/>
                  </a:lnTo>
                  <a:lnTo>
                    <a:pt x="267995" y="20281"/>
                  </a:lnTo>
                  <a:lnTo>
                    <a:pt x="287693" y="19850"/>
                  </a:lnTo>
                  <a:lnTo>
                    <a:pt x="288594" y="22542"/>
                  </a:lnTo>
                  <a:lnTo>
                    <a:pt x="288594" y="5537"/>
                  </a:lnTo>
                  <a:lnTo>
                    <a:pt x="287070" y="5778"/>
                  </a:lnTo>
                  <a:lnTo>
                    <a:pt x="287070" y="13004"/>
                  </a:lnTo>
                  <a:lnTo>
                    <a:pt x="272351" y="7289"/>
                  </a:lnTo>
                  <a:lnTo>
                    <a:pt x="238302" y="635"/>
                  </a:lnTo>
                  <a:lnTo>
                    <a:pt x="203098" y="0"/>
                  </a:lnTo>
                  <a:lnTo>
                    <a:pt x="168198" y="5778"/>
                  </a:lnTo>
                  <a:lnTo>
                    <a:pt x="166674" y="11874"/>
                  </a:lnTo>
                  <a:lnTo>
                    <a:pt x="168198" y="17970"/>
                  </a:lnTo>
                  <a:lnTo>
                    <a:pt x="169722" y="22542"/>
                  </a:lnTo>
                  <a:lnTo>
                    <a:pt x="159169" y="26022"/>
                  </a:lnTo>
                  <a:lnTo>
                    <a:pt x="148196" y="27495"/>
                  </a:lnTo>
                  <a:lnTo>
                    <a:pt x="136931" y="27266"/>
                  </a:lnTo>
                  <a:lnTo>
                    <a:pt x="125526" y="25590"/>
                  </a:lnTo>
                  <a:lnTo>
                    <a:pt x="106730" y="31902"/>
                  </a:lnTo>
                  <a:lnTo>
                    <a:pt x="87236" y="34925"/>
                  </a:lnTo>
                  <a:lnTo>
                    <a:pt x="67437" y="34810"/>
                  </a:lnTo>
                  <a:lnTo>
                    <a:pt x="47802" y="31686"/>
                  </a:lnTo>
                  <a:lnTo>
                    <a:pt x="21005" y="36144"/>
                  </a:lnTo>
                  <a:lnTo>
                    <a:pt x="4940" y="49022"/>
                  </a:lnTo>
                  <a:lnTo>
                    <a:pt x="0" y="69621"/>
                  </a:lnTo>
                  <a:lnTo>
                    <a:pt x="6654" y="97218"/>
                  </a:lnTo>
                  <a:lnTo>
                    <a:pt x="8369" y="106349"/>
                  </a:lnTo>
                  <a:lnTo>
                    <a:pt x="8940" y="115316"/>
                  </a:lnTo>
                  <a:lnTo>
                    <a:pt x="8369" y="124015"/>
                  </a:lnTo>
                  <a:lnTo>
                    <a:pt x="6654" y="132270"/>
                  </a:lnTo>
                  <a:lnTo>
                    <a:pt x="17653" y="136829"/>
                  </a:lnTo>
                  <a:lnTo>
                    <a:pt x="29514" y="138938"/>
                  </a:lnTo>
                  <a:lnTo>
                    <a:pt x="41363" y="138493"/>
                  </a:lnTo>
                  <a:lnTo>
                    <a:pt x="52374" y="135318"/>
                  </a:lnTo>
                  <a:lnTo>
                    <a:pt x="51892" y="118440"/>
                  </a:lnTo>
                  <a:lnTo>
                    <a:pt x="58851" y="103124"/>
                  </a:lnTo>
                  <a:lnTo>
                    <a:pt x="72085" y="90957"/>
                  </a:lnTo>
                  <a:lnTo>
                    <a:pt x="90474" y="83502"/>
                  </a:lnTo>
                  <a:lnTo>
                    <a:pt x="96570" y="81978"/>
                  </a:lnTo>
                  <a:lnTo>
                    <a:pt x="123367" y="82003"/>
                  </a:lnTo>
                  <a:lnTo>
                    <a:pt x="127050" y="97218"/>
                  </a:lnTo>
                  <a:lnTo>
                    <a:pt x="128765" y="106349"/>
                  </a:lnTo>
                  <a:lnTo>
                    <a:pt x="129336" y="115316"/>
                  </a:lnTo>
                  <a:lnTo>
                    <a:pt x="128765" y="124015"/>
                  </a:lnTo>
                  <a:lnTo>
                    <a:pt x="127050" y="132270"/>
                  </a:lnTo>
                  <a:lnTo>
                    <a:pt x="137833" y="136829"/>
                  </a:lnTo>
                  <a:lnTo>
                    <a:pt x="149339" y="138938"/>
                  </a:lnTo>
                  <a:lnTo>
                    <a:pt x="161124" y="138493"/>
                  </a:lnTo>
                  <a:lnTo>
                    <a:pt x="172770" y="135318"/>
                  </a:lnTo>
                  <a:lnTo>
                    <a:pt x="171640" y="118440"/>
                  </a:lnTo>
                  <a:lnTo>
                    <a:pt x="178676" y="103124"/>
                  </a:lnTo>
                  <a:lnTo>
                    <a:pt x="192265" y="90957"/>
                  </a:lnTo>
                  <a:lnTo>
                    <a:pt x="210870" y="83502"/>
                  </a:lnTo>
                  <a:lnTo>
                    <a:pt x="216966" y="81978"/>
                  </a:lnTo>
                  <a:lnTo>
                    <a:pt x="243649" y="82003"/>
                  </a:lnTo>
                  <a:lnTo>
                    <a:pt x="247446" y="97218"/>
                  </a:lnTo>
                  <a:lnTo>
                    <a:pt x="249161" y="106349"/>
                  </a:lnTo>
                  <a:lnTo>
                    <a:pt x="249732" y="115316"/>
                  </a:lnTo>
                  <a:lnTo>
                    <a:pt x="249161" y="124015"/>
                  </a:lnTo>
                  <a:lnTo>
                    <a:pt x="247446" y="132270"/>
                  </a:lnTo>
                  <a:lnTo>
                    <a:pt x="258203" y="136829"/>
                  </a:lnTo>
                  <a:lnTo>
                    <a:pt x="269544" y="138938"/>
                  </a:lnTo>
                  <a:lnTo>
                    <a:pt x="280873" y="138493"/>
                  </a:lnTo>
                  <a:lnTo>
                    <a:pt x="291642" y="135318"/>
                  </a:lnTo>
                  <a:lnTo>
                    <a:pt x="291401" y="118440"/>
                  </a:lnTo>
                  <a:lnTo>
                    <a:pt x="298881" y="103124"/>
                  </a:lnTo>
                  <a:lnTo>
                    <a:pt x="312635" y="90957"/>
                  </a:lnTo>
                  <a:lnTo>
                    <a:pt x="331266" y="83502"/>
                  </a:lnTo>
                  <a:lnTo>
                    <a:pt x="335838" y="81978"/>
                  </a:lnTo>
                  <a:lnTo>
                    <a:pt x="366903" y="82003"/>
                  </a:lnTo>
                  <a:lnTo>
                    <a:pt x="386321" y="77597"/>
                  </a:lnTo>
                  <a:lnTo>
                    <a:pt x="403720" y="68910"/>
                  </a:lnTo>
                  <a:lnTo>
                    <a:pt x="418134" y="56070"/>
                  </a:lnTo>
                  <a:lnTo>
                    <a:pt x="444538" y="39001"/>
                  </a:lnTo>
                  <a:lnTo>
                    <a:pt x="475094" y="26924"/>
                  </a:lnTo>
                  <a:lnTo>
                    <a:pt x="508787" y="20281"/>
                  </a:lnTo>
                  <a:lnTo>
                    <a:pt x="544626" y="19494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96000" y="2218944"/>
              <a:ext cx="330835" cy="414655"/>
            </a:xfrm>
            <a:custGeom>
              <a:avLst/>
              <a:gdLst/>
              <a:ahLst/>
              <a:cxnLst/>
              <a:rect l="l" t="t" r="r" b="b"/>
              <a:pathLst>
                <a:path w="330835" h="414655">
                  <a:moveTo>
                    <a:pt x="80772" y="414528"/>
                  </a:moveTo>
                  <a:lnTo>
                    <a:pt x="70104" y="0"/>
                  </a:lnTo>
                  <a:lnTo>
                    <a:pt x="67698" y="4238"/>
                  </a:lnTo>
                  <a:lnTo>
                    <a:pt x="61150" y="7620"/>
                  </a:lnTo>
                  <a:lnTo>
                    <a:pt x="51458" y="9858"/>
                  </a:lnTo>
                  <a:lnTo>
                    <a:pt x="39624" y="10668"/>
                  </a:lnTo>
                  <a:lnTo>
                    <a:pt x="28027" y="9858"/>
                  </a:lnTo>
                  <a:lnTo>
                    <a:pt x="18859" y="7620"/>
                  </a:lnTo>
                  <a:lnTo>
                    <a:pt x="12834" y="4238"/>
                  </a:lnTo>
                  <a:lnTo>
                    <a:pt x="10668" y="0"/>
                  </a:lnTo>
                  <a:lnTo>
                    <a:pt x="0" y="414528"/>
                  </a:lnTo>
                  <a:lnTo>
                    <a:pt x="80772" y="414528"/>
                  </a:lnTo>
                  <a:close/>
                </a:path>
                <a:path w="330835" h="414655">
                  <a:moveTo>
                    <a:pt x="199644" y="414528"/>
                  </a:moveTo>
                  <a:lnTo>
                    <a:pt x="190500" y="0"/>
                  </a:lnTo>
                  <a:lnTo>
                    <a:pt x="188094" y="4238"/>
                  </a:lnTo>
                  <a:lnTo>
                    <a:pt x="181546" y="7620"/>
                  </a:lnTo>
                  <a:lnTo>
                    <a:pt x="171854" y="9858"/>
                  </a:lnTo>
                  <a:lnTo>
                    <a:pt x="160020" y="10668"/>
                  </a:lnTo>
                  <a:lnTo>
                    <a:pt x="148185" y="9858"/>
                  </a:lnTo>
                  <a:lnTo>
                    <a:pt x="138493" y="7620"/>
                  </a:lnTo>
                  <a:lnTo>
                    <a:pt x="131945" y="4238"/>
                  </a:lnTo>
                  <a:lnTo>
                    <a:pt x="129540" y="0"/>
                  </a:lnTo>
                  <a:lnTo>
                    <a:pt x="120396" y="414528"/>
                  </a:lnTo>
                  <a:lnTo>
                    <a:pt x="199644" y="414528"/>
                  </a:lnTo>
                  <a:close/>
                </a:path>
                <a:path w="330835" h="414655">
                  <a:moveTo>
                    <a:pt x="330708" y="414528"/>
                  </a:moveTo>
                  <a:lnTo>
                    <a:pt x="320040" y="0"/>
                  </a:lnTo>
                  <a:lnTo>
                    <a:pt x="317634" y="4238"/>
                  </a:lnTo>
                  <a:lnTo>
                    <a:pt x="311086" y="7620"/>
                  </a:lnTo>
                  <a:lnTo>
                    <a:pt x="301394" y="9858"/>
                  </a:lnTo>
                  <a:lnTo>
                    <a:pt x="289560" y="10668"/>
                  </a:lnTo>
                  <a:lnTo>
                    <a:pt x="277963" y="9858"/>
                  </a:lnTo>
                  <a:lnTo>
                    <a:pt x="268795" y="7620"/>
                  </a:lnTo>
                  <a:lnTo>
                    <a:pt x="262770" y="4238"/>
                  </a:lnTo>
                  <a:lnTo>
                    <a:pt x="260604" y="0"/>
                  </a:lnTo>
                  <a:lnTo>
                    <a:pt x="249936" y="414528"/>
                  </a:lnTo>
                  <a:lnTo>
                    <a:pt x="330708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96000" y="2218943"/>
              <a:ext cx="330835" cy="414655"/>
            </a:xfrm>
            <a:custGeom>
              <a:avLst/>
              <a:gdLst/>
              <a:ahLst/>
              <a:cxnLst/>
              <a:rect l="l" t="t" r="r" b="b"/>
              <a:pathLst>
                <a:path w="330835" h="414655">
                  <a:moveTo>
                    <a:pt x="10667" y="0"/>
                  </a:moveTo>
                  <a:lnTo>
                    <a:pt x="12834" y="4238"/>
                  </a:lnTo>
                  <a:lnTo>
                    <a:pt x="18859" y="7619"/>
                  </a:lnTo>
                  <a:lnTo>
                    <a:pt x="28027" y="9858"/>
                  </a:lnTo>
                  <a:lnTo>
                    <a:pt x="39623" y="10667"/>
                  </a:lnTo>
                  <a:lnTo>
                    <a:pt x="51458" y="9858"/>
                  </a:lnTo>
                  <a:lnTo>
                    <a:pt x="61150" y="7619"/>
                  </a:lnTo>
                  <a:lnTo>
                    <a:pt x="67698" y="4238"/>
                  </a:lnTo>
                  <a:lnTo>
                    <a:pt x="70103" y="0"/>
                  </a:lnTo>
                  <a:lnTo>
                    <a:pt x="80771" y="414527"/>
                  </a:lnTo>
                  <a:lnTo>
                    <a:pt x="0" y="414527"/>
                  </a:lnTo>
                  <a:lnTo>
                    <a:pt x="10667" y="0"/>
                  </a:lnTo>
                  <a:close/>
                </a:path>
                <a:path w="330835" h="414655">
                  <a:moveTo>
                    <a:pt x="129539" y="0"/>
                  </a:moveTo>
                  <a:lnTo>
                    <a:pt x="131945" y="4238"/>
                  </a:lnTo>
                  <a:lnTo>
                    <a:pt x="138493" y="7619"/>
                  </a:lnTo>
                  <a:lnTo>
                    <a:pt x="148185" y="9858"/>
                  </a:lnTo>
                  <a:lnTo>
                    <a:pt x="160019" y="10667"/>
                  </a:lnTo>
                  <a:lnTo>
                    <a:pt x="171854" y="9858"/>
                  </a:lnTo>
                  <a:lnTo>
                    <a:pt x="181546" y="7619"/>
                  </a:lnTo>
                  <a:lnTo>
                    <a:pt x="188094" y="4238"/>
                  </a:lnTo>
                  <a:lnTo>
                    <a:pt x="190499" y="0"/>
                  </a:lnTo>
                  <a:lnTo>
                    <a:pt x="199643" y="414527"/>
                  </a:lnTo>
                  <a:lnTo>
                    <a:pt x="120395" y="414527"/>
                  </a:lnTo>
                  <a:lnTo>
                    <a:pt x="129539" y="0"/>
                  </a:lnTo>
                  <a:close/>
                </a:path>
                <a:path w="330835" h="414655">
                  <a:moveTo>
                    <a:pt x="260603" y="0"/>
                  </a:moveTo>
                  <a:lnTo>
                    <a:pt x="262770" y="4238"/>
                  </a:lnTo>
                  <a:lnTo>
                    <a:pt x="268795" y="7619"/>
                  </a:lnTo>
                  <a:lnTo>
                    <a:pt x="277963" y="9858"/>
                  </a:lnTo>
                  <a:lnTo>
                    <a:pt x="289559" y="10667"/>
                  </a:lnTo>
                  <a:lnTo>
                    <a:pt x="301394" y="9858"/>
                  </a:lnTo>
                  <a:lnTo>
                    <a:pt x="311086" y="7619"/>
                  </a:lnTo>
                  <a:lnTo>
                    <a:pt x="317634" y="4238"/>
                  </a:lnTo>
                  <a:lnTo>
                    <a:pt x="320039" y="0"/>
                  </a:lnTo>
                  <a:lnTo>
                    <a:pt x="330707" y="414527"/>
                  </a:lnTo>
                  <a:lnTo>
                    <a:pt x="249935" y="414527"/>
                  </a:lnTo>
                  <a:lnTo>
                    <a:pt x="260603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96356" y="2720340"/>
              <a:ext cx="550545" cy="0"/>
            </a:xfrm>
            <a:custGeom>
              <a:avLst/>
              <a:gdLst/>
              <a:ahLst/>
              <a:cxnLst/>
              <a:rect l="l" t="t" r="r" b="b"/>
              <a:pathLst>
                <a:path w="550545">
                  <a:moveTo>
                    <a:pt x="0" y="0"/>
                  </a:moveTo>
                  <a:lnTo>
                    <a:pt x="550164" y="0"/>
                  </a:lnTo>
                </a:path>
              </a:pathLst>
            </a:custGeom>
            <a:ln w="24384">
              <a:solidFill>
                <a:srgbClr val="FFFFFF"/>
              </a:solidFill>
              <a:prstDash val="sys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985205" y="2720339"/>
              <a:ext cx="462915" cy="0"/>
            </a:xfrm>
            <a:custGeom>
              <a:avLst/>
              <a:gdLst/>
              <a:ahLst/>
              <a:cxnLst/>
              <a:rect l="l" t="t" r="r" b="b"/>
              <a:pathLst>
                <a:path w="462914">
                  <a:moveTo>
                    <a:pt x="0" y="0"/>
                  </a:moveTo>
                  <a:lnTo>
                    <a:pt x="462381" y="0"/>
                  </a:lnTo>
                </a:path>
              </a:pathLst>
            </a:custGeom>
            <a:ln w="26517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96355" y="2708147"/>
              <a:ext cx="59690" cy="24765"/>
            </a:xfrm>
            <a:custGeom>
              <a:avLst/>
              <a:gdLst/>
              <a:ahLst/>
              <a:cxnLst/>
              <a:rect l="l" t="t" r="r" b="b"/>
              <a:pathLst>
                <a:path w="59689" h="24764">
                  <a:moveTo>
                    <a:pt x="0" y="0"/>
                  </a:moveTo>
                  <a:lnTo>
                    <a:pt x="0" y="24383"/>
                  </a:lnTo>
                  <a:lnTo>
                    <a:pt x="59435" y="24383"/>
                  </a:lnTo>
                  <a:lnTo>
                    <a:pt x="59435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66843" y="2398775"/>
              <a:ext cx="920750" cy="523240"/>
            </a:xfrm>
            <a:custGeom>
              <a:avLst/>
              <a:gdLst/>
              <a:ahLst/>
              <a:cxnLst/>
              <a:rect l="l" t="t" r="r" b="b"/>
              <a:pathLst>
                <a:path w="920750" h="523239">
                  <a:moveTo>
                    <a:pt x="920495" y="522731"/>
                  </a:moveTo>
                  <a:lnTo>
                    <a:pt x="920495" y="0"/>
                  </a:lnTo>
                  <a:lnTo>
                    <a:pt x="0" y="0"/>
                  </a:lnTo>
                  <a:lnTo>
                    <a:pt x="0" y="522731"/>
                  </a:lnTo>
                  <a:lnTo>
                    <a:pt x="920495" y="5227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66843" y="2398775"/>
              <a:ext cx="920750" cy="523240"/>
            </a:xfrm>
            <a:custGeom>
              <a:avLst/>
              <a:gdLst/>
              <a:ahLst/>
              <a:cxnLst/>
              <a:rect l="l" t="t" r="r" b="b"/>
              <a:pathLst>
                <a:path w="920750" h="523239">
                  <a:moveTo>
                    <a:pt x="0" y="0"/>
                  </a:moveTo>
                  <a:lnTo>
                    <a:pt x="0" y="522731"/>
                  </a:lnTo>
                  <a:lnTo>
                    <a:pt x="920495" y="522731"/>
                  </a:lnTo>
                  <a:lnTo>
                    <a:pt x="920495" y="0"/>
                  </a:lnTo>
                  <a:lnTo>
                    <a:pt x="0" y="0"/>
                  </a:lnTo>
                  <a:close/>
                </a:path>
                <a:path w="920750" h="523239">
                  <a:moveTo>
                    <a:pt x="0" y="391667"/>
                  </a:moveTo>
                  <a:lnTo>
                    <a:pt x="920495" y="39166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47031" y="2356104"/>
              <a:ext cx="960119" cy="43180"/>
            </a:xfrm>
            <a:custGeom>
              <a:avLst/>
              <a:gdLst/>
              <a:ahLst/>
              <a:cxnLst/>
              <a:rect l="l" t="t" r="r" b="b"/>
              <a:pathLst>
                <a:path w="960120" h="43180">
                  <a:moveTo>
                    <a:pt x="960119" y="42671"/>
                  </a:moveTo>
                  <a:lnTo>
                    <a:pt x="960119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960119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47031" y="2356104"/>
              <a:ext cx="960119" cy="43180"/>
            </a:xfrm>
            <a:custGeom>
              <a:avLst/>
              <a:gdLst/>
              <a:ahLst/>
              <a:cxnLst/>
              <a:rect l="l" t="t" r="r" b="b"/>
              <a:pathLst>
                <a:path w="960120" h="43180">
                  <a:moveTo>
                    <a:pt x="0" y="0"/>
                  </a:moveTo>
                  <a:lnTo>
                    <a:pt x="0" y="42671"/>
                  </a:lnTo>
                  <a:lnTo>
                    <a:pt x="960119" y="42671"/>
                  </a:lnTo>
                  <a:lnTo>
                    <a:pt x="960119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72940" y="2823971"/>
              <a:ext cx="44450" cy="97790"/>
            </a:xfrm>
            <a:custGeom>
              <a:avLst/>
              <a:gdLst/>
              <a:ahLst/>
              <a:cxnLst/>
              <a:rect l="l" t="t" r="r" b="b"/>
              <a:pathLst>
                <a:path w="44450" h="97789">
                  <a:moveTo>
                    <a:pt x="44450" y="0"/>
                  </a:moveTo>
                  <a:lnTo>
                    <a:pt x="29210" y="0"/>
                  </a:lnTo>
                  <a:lnTo>
                    <a:pt x="29210" y="32004"/>
                  </a:lnTo>
                  <a:lnTo>
                    <a:pt x="15240" y="32004"/>
                  </a:lnTo>
                  <a:lnTo>
                    <a:pt x="15240" y="65532"/>
                  </a:lnTo>
                  <a:lnTo>
                    <a:pt x="0" y="65532"/>
                  </a:lnTo>
                  <a:lnTo>
                    <a:pt x="0" y="97536"/>
                  </a:lnTo>
                  <a:lnTo>
                    <a:pt x="15240" y="97536"/>
                  </a:lnTo>
                  <a:lnTo>
                    <a:pt x="29210" y="97536"/>
                  </a:lnTo>
                  <a:lnTo>
                    <a:pt x="44450" y="97536"/>
                  </a:lnTo>
                  <a:lnTo>
                    <a:pt x="444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72939" y="2790444"/>
              <a:ext cx="105410" cy="131445"/>
            </a:xfrm>
            <a:custGeom>
              <a:avLst/>
              <a:gdLst/>
              <a:ahLst/>
              <a:cxnLst/>
              <a:rect l="l" t="t" r="r" b="b"/>
              <a:pathLst>
                <a:path w="105410" h="131444">
                  <a:moveTo>
                    <a:pt x="44195" y="0"/>
                  </a:moveTo>
                  <a:lnTo>
                    <a:pt x="44195" y="33527"/>
                  </a:lnTo>
                  <a:lnTo>
                    <a:pt x="28955" y="33527"/>
                  </a:lnTo>
                  <a:lnTo>
                    <a:pt x="28955" y="65531"/>
                  </a:lnTo>
                  <a:lnTo>
                    <a:pt x="15239" y="65531"/>
                  </a:lnTo>
                  <a:lnTo>
                    <a:pt x="15239" y="99059"/>
                  </a:lnTo>
                  <a:lnTo>
                    <a:pt x="0" y="99059"/>
                  </a:lnTo>
                  <a:lnTo>
                    <a:pt x="0" y="131063"/>
                  </a:lnTo>
                  <a:lnTo>
                    <a:pt x="105155" y="131063"/>
                  </a:lnTo>
                  <a:lnTo>
                    <a:pt x="105155" y="0"/>
                  </a:lnTo>
                  <a:lnTo>
                    <a:pt x="44195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27804" y="2616720"/>
              <a:ext cx="820419" cy="173990"/>
            </a:xfrm>
            <a:custGeom>
              <a:avLst/>
              <a:gdLst/>
              <a:ahLst/>
              <a:cxnLst/>
              <a:rect l="l" t="t" r="r" b="b"/>
              <a:pathLst>
                <a:path w="820420" h="173989">
                  <a:moveTo>
                    <a:pt x="39624" y="44196"/>
                  </a:moveTo>
                  <a:lnTo>
                    <a:pt x="0" y="44196"/>
                  </a:lnTo>
                  <a:lnTo>
                    <a:pt x="0" y="173736"/>
                  </a:lnTo>
                  <a:lnTo>
                    <a:pt x="39624" y="173736"/>
                  </a:lnTo>
                  <a:lnTo>
                    <a:pt x="39624" y="44196"/>
                  </a:lnTo>
                  <a:close/>
                </a:path>
                <a:path w="820420" h="173989">
                  <a:moveTo>
                    <a:pt x="159766" y="0"/>
                  </a:moveTo>
                  <a:lnTo>
                    <a:pt x="159766" y="0"/>
                  </a:lnTo>
                  <a:lnTo>
                    <a:pt x="79756" y="0"/>
                  </a:lnTo>
                  <a:lnTo>
                    <a:pt x="79756" y="173736"/>
                  </a:lnTo>
                  <a:lnTo>
                    <a:pt x="86868" y="173736"/>
                  </a:lnTo>
                  <a:lnTo>
                    <a:pt x="87376" y="173736"/>
                  </a:lnTo>
                  <a:lnTo>
                    <a:pt x="117348" y="173736"/>
                  </a:lnTo>
                  <a:lnTo>
                    <a:pt x="117348" y="65532"/>
                  </a:lnTo>
                  <a:lnTo>
                    <a:pt x="87376" y="65532"/>
                  </a:lnTo>
                  <a:lnTo>
                    <a:pt x="87376" y="54864"/>
                  </a:lnTo>
                  <a:lnTo>
                    <a:pt x="117856" y="54864"/>
                  </a:lnTo>
                  <a:lnTo>
                    <a:pt x="117856" y="173736"/>
                  </a:lnTo>
                  <a:lnTo>
                    <a:pt x="121666" y="173736"/>
                  </a:lnTo>
                  <a:lnTo>
                    <a:pt x="121666" y="54864"/>
                  </a:lnTo>
                  <a:lnTo>
                    <a:pt x="152146" y="54864"/>
                  </a:lnTo>
                  <a:lnTo>
                    <a:pt x="152146" y="65532"/>
                  </a:lnTo>
                  <a:lnTo>
                    <a:pt x="121920" y="65532"/>
                  </a:lnTo>
                  <a:lnTo>
                    <a:pt x="121920" y="173736"/>
                  </a:lnTo>
                  <a:lnTo>
                    <a:pt x="152146" y="173736"/>
                  </a:lnTo>
                  <a:lnTo>
                    <a:pt x="152400" y="173736"/>
                  </a:lnTo>
                  <a:lnTo>
                    <a:pt x="159766" y="173736"/>
                  </a:lnTo>
                  <a:lnTo>
                    <a:pt x="159766" y="0"/>
                  </a:lnTo>
                  <a:close/>
                </a:path>
                <a:path w="820420" h="173989">
                  <a:moveTo>
                    <a:pt x="270256" y="0"/>
                  </a:moveTo>
                  <a:lnTo>
                    <a:pt x="262636" y="0"/>
                  </a:lnTo>
                  <a:lnTo>
                    <a:pt x="232156" y="0"/>
                  </a:lnTo>
                  <a:lnTo>
                    <a:pt x="227076" y="0"/>
                  </a:lnTo>
                  <a:lnTo>
                    <a:pt x="227076" y="54864"/>
                  </a:lnTo>
                  <a:lnTo>
                    <a:pt x="227076" y="65532"/>
                  </a:lnTo>
                  <a:lnTo>
                    <a:pt x="196596" y="65532"/>
                  </a:lnTo>
                  <a:lnTo>
                    <a:pt x="196596" y="54864"/>
                  </a:lnTo>
                  <a:lnTo>
                    <a:pt x="227076" y="54864"/>
                  </a:lnTo>
                  <a:lnTo>
                    <a:pt x="227076" y="0"/>
                  </a:lnTo>
                  <a:lnTo>
                    <a:pt x="196596" y="0"/>
                  </a:lnTo>
                  <a:lnTo>
                    <a:pt x="190246" y="0"/>
                  </a:lnTo>
                  <a:lnTo>
                    <a:pt x="190246" y="173736"/>
                  </a:lnTo>
                  <a:lnTo>
                    <a:pt x="262128" y="173736"/>
                  </a:lnTo>
                  <a:lnTo>
                    <a:pt x="262128" y="65532"/>
                  </a:lnTo>
                  <a:lnTo>
                    <a:pt x="232156" y="65532"/>
                  </a:lnTo>
                  <a:lnTo>
                    <a:pt x="232156" y="54864"/>
                  </a:lnTo>
                  <a:lnTo>
                    <a:pt x="262636" y="54864"/>
                  </a:lnTo>
                  <a:lnTo>
                    <a:pt x="262636" y="173736"/>
                  </a:lnTo>
                  <a:lnTo>
                    <a:pt x="270256" y="173736"/>
                  </a:lnTo>
                  <a:lnTo>
                    <a:pt x="270256" y="0"/>
                  </a:lnTo>
                  <a:close/>
                </a:path>
                <a:path w="820420" h="173989">
                  <a:moveTo>
                    <a:pt x="379476" y="0"/>
                  </a:moveTo>
                  <a:lnTo>
                    <a:pt x="371856" y="0"/>
                  </a:lnTo>
                  <a:lnTo>
                    <a:pt x="342646" y="0"/>
                  </a:lnTo>
                  <a:lnTo>
                    <a:pt x="336296" y="0"/>
                  </a:lnTo>
                  <a:lnTo>
                    <a:pt x="336296" y="54864"/>
                  </a:lnTo>
                  <a:lnTo>
                    <a:pt x="336296" y="65532"/>
                  </a:lnTo>
                  <a:lnTo>
                    <a:pt x="308356" y="65532"/>
                  </a:lnTo>
                  <a:lnTo>
                    <a:pt x="308356" y="54864"/>
                  </a:lnTo>
                  <a:lnTo>
                    <a:pt x="336296" y="54864"/>
                  </a:lnTo>
                  <a:lnTo>
                    <a:pt x="336296" y="0"/>
                  </a:lnTo>
                  <a:lnTo>
                    <a:pt x="308356" y="0"/>
                  </a:lnTo>
                  <a:lnTo>
                    <a:pt x="300736" y="0"/>
                  </a:lnTo>
                  <a:lnTo>
                    <a:pt x="300736" y="173736"/>
                  </a:lnTo>
                  <a:lnTo>
                    <a:pt x="342646" y="173736"/>
                  </a:lnTo>
                  <a:lnTo>
                    <a:pt x="342646" y="54864"/>
                  </a:lnTo>
                  <a:lnTo>
                    <a:pt x="371856" y="54864"/>
                  </a:lnTo>
                  <a:lnTo>
                    <a:pt x="371856" y="65532"/>
                  </a:lnTo>
                  <a:lnTo>
                    <a:pt x="342900" y="65532"/>
                  </a:lnTo>
                  <a:lnTo>
                    <a:pt x="342900" y="173736"/>
                  </a:lnTo>
                  <a:lnTo>
                    <a:pt x="371856" y="173736"/>
                  </a:lnTo>
                  <a:lnTo>
                    <a:pt x="379476" y="173736"/>
                  </a:lnTo>
                  <a:lnTo>
                    <a:pt x="379476" y="0"/>
                  </a:lnTo>
                  <a:close/>
                </a:path>
                <a:path w="820420" h="173989">
                  <a:moveTo>
                    <a:pt x="488696" y="0"/>
                  </a:moveTo>
                  <a:lnTo>
                    <a:pt x="483616" y="0"/>
                  </a:lnTo>
                  <a:lnTo>
                    <a:pt x="453136" y="0"/>
                  </a:lnTo>
                  <a:lnTo>
                    <a:pt x="448056" y="0"/>
                  </a:lnTo>
                  <a:lnTo>
                    <a:pt x="448056" y="54864"/>
                  </a:lnTo>
                  <a:lnTo>
                    <a:pt x="448056" y="65532"/>
                  </a:lnTo>
                  <a:lnTo>
                    <a:pt x="417576" y="65532"/>
                  </a:lnTo>
                  <a:lnTo>
                    <a:pt x="417576" y="54864"/>
                  </a:lnTo>
                  <a:lnTo>
                    <a:pt x="448056" y="54864"/>
                  </a:lnTo>
                  <a:lnTo>
                    <a:pt x="448056" y="0"/>
                  </a:lnTo>
                  <a:lnTo>
                    <a:pt x="417576" y="0"/>
                  </a:lnTo>
                  <a:lnTo>
                    <a:pt x="409956" y="0"/>
                  </a:lnTo>
                  <a:lnTo>
                    <a:pt x="409956" y="173736"/>
                  </a:lnTo>
                  <a:lnTo>
                    <a:pt x="483108" y="173736"/>
                  </a:lnTo>
                  <a:lnTo>
                    <a:pt x="483108" y="65532"/>
                  </a:lnTo>
                  <a:lnTo>
                    <a:pt x="453136" y="65532"/>
                  </a:lnTo>
                  <a:lnTo>
                    <a:pt x="453136" y="54864"/>
                  </a:lnTo>
                  <a:lnTo>
                    <a:pt x="483616" y="54864"/>
                  </a:lnTo>
                  <a:lnTo>
                    <a:pt x="483616" y="173736"/>
                  </a:lnTo>
                  <a:lnTo>
                    <a:pt x="488696" y="173736"/>
                  </a:lnTo>
                  <a:lnTo>
                    <a:pt x="488696" y="0"/>
                  </a:lnTo>
                  <a:close/>
                </a:path>
                <a:path w="820420" h="173989">
                  <a:moveTo>
                    <a:pt x="600456" y="0"/>
                  </a:moveTo>
                  <a:lnTo>
                    <a:pt x="592836" y="0"/>
                  </a:lnTo>
                  <a:lnTo>
                    <a:pt x="592836" y="54864"/>
                  </a:lnTo>
                  <a:lnTo>
                    <a:pt x="592836" y="65532"/>
                  </a:lnTo>
                  <a:lnTo>
                    <a:pt x="562356" y="65532"/>
                  </a:lnTo>
                  <a:lnTo>
                    <a:pt x="562356" y="54864"/>
                  </a:lnTo>
                  <a:lnTo>
                    <a:pt x="592836" y="54864"/>
                  </a:lnTo>
                  <a:lnTo>
                    <a:pt x="592836" y="0"/>
                  </a:lnTo>
                  <a:lnTo>
                    <a:pt x="562356" y="0"/>
                  </a:lnTo>
                  <a:lnTo>
                    <a:pt x="557276" y="0"/>
                  </a:lnTo>
                  <a:lnTo>
                    <a:pt x="526796" y="0"/>
                  </a:lnTo>
                  <a:lnTo>
                    <a:pt x="519176" y="0"/>
                  </a:lnTo>
                  <a:lnTo>
                    <a:pt x="519176" y="173736"/>
                  </a:lnTo>
                  <a:lnTo>
                    <a:pt x="526796" y="173736"/>
                  </a:lnTo>
                  <a:lnTo>
                    <a:pt x="526796" y="54864"/>
                  </a:lnTo>
                  <a:lnTo>
                    <a:pt x="557276" y="54864"/>
                  </a:lnTo>
                  <a:lnTo>
                    <a:pt x="557276" y="65532"/>
                  </a:lnTo>
                  <a:lnTo>
                    <a:pt x="527304" y="65532"/>
                  </a:lnTo>
                  <a:lnTo>
                    <a:pt x="527304" y="173736"/>
                  </a:lnTo>
                  <a:lnTo>
                    <a:pt x="600456" y="173736"/>
                  </a:lnTo>
                  <a:lnTo>
                    <a:pt x="600456" y="0"/>
                  </a:lnTo>
                  <a:close/>
                </a:path>
                <a:path w="820420" h="173989">
                  <a:moveTo>
                    <a:pt x="709676" y="0"/>
                  </a:moveTo>
                  <a:lnTo>
                    <a:pt x="709676" y="0"/>
                  </a:lnTo>
                  <a:lnTo>
                    <a:pt x="629666" y="0"/>
                  </a:lnTo>
                  <a:lnTo>
                    <a:pt x="629666" y="173736"/>
                  </a:lnTo>
                  <a:lnTo>
                    <a:pt x="637032" y="173736"/>
                  </a:lnTo>
                  <a:lnTo>
                    <a:pt x="637286" y="173736"/>
                  </a:lnTo>
                  <a:lnTo>
                    <a:pt x="667512" y="173736"/>
                  </a:lnTo>
                  <a:lnTo>
                    <a:pt x="667512" y="65532"/>
                  </a:lnTo>
                  <a:lnTo>
                    <a:pt x="637286" y="65532"/>
                  </a:lnTo>
                  <a:lnTo>
                    <a:pt x="637286" y="54864"/>
                  </a:lnTo>
                  <a:lnTo>
                    <a:pt x="667766" y="54864"/>
                  </a:lnTo>
                  <a:lnTo>
                    <a:pt x="667766" y="173736"/>
                  </a:lnTo>
                  <a:lnTo>
                    <a:pt x="671576" y="173736"/>
                  </a:lnTo>
                  <a:lnTo>
                    <a:pt x="671576" y="54864"/>
                  </a:lnTo>
                  <a:lnTo>
                    <a:pt x="702056" y="54864"/>
                  </a:lnTo>
                  <a:lnTo>
                    <a:pt x="702056" y="65532"/>
                  </a:lnTo>
                  <a:lnTo>
                    <a:pt x="672084" y="65532"/>
                  </a:lnTo>
                  <a:lnTo>
                    <a:pt x="672084" y="173736"/>
                  </a:lnTo>
                  <a:lnTo>
                    <a:pt x="702056" y="173736"/>
                  </a:lnTo>
                  <a:lnTo>
                    <a:pt x="702564" y="173736"/>
                  </a:lnTo>
                  <a:lnTo>
                    <a:pt x="709676" y="173736"/>
                  </a:lnTo>
                  <a:lnTo>
                    <a:pt x="709676" y="0"/>
                  </a:lnTo>
                  <a:close/>
                </a:path>
                <a:path w="820420" h="173989">
                  <a:moveTo>
                    <a:pt x="820166" y="0"/>
                  </a:moveTo>
                  <a:lnTo>
                    <a:pt x="820166" y="0"/>
                  </a:lnTo>
                  <a:lnTo>
                    <a:pt x="740156" y="0"/>
                  </a:lnTo>
                  <a:lnTo>
                    <a:pt x="740156" y="173736"/>
                  </a:lnTo>
                  <a:lnTo>
                    <a:pt x="746506" y="173736"/>
                  </a:lnTo>
                  <a:lnTo>
                    <a:pt x="746506" y="54864"/>
                  </a:lnTo>
                  <a:lnTo>
                    <a:pt x="776986" y="54864"/>
                  </a:lnTo>
                  <a:lnTo>
                    <a:pt x="776986" y="65532"/>
                  </a:lnTo>
                  <a:lnTo>
                    <a:pt x="746760" y="65532"/>
                  </a:lnTo>
                  <a:lnTo>
                    <a:pt x="746760" y="173736"/>
                  </a:lnTo>
                  <a:lnTo>
                    <a:pt x="812292" y="173736"/>
                  </a:lnTo>
                  <a:lnTo>
                    <a:pt x="812292" y="65532"/>
                  </a:lnTo>
                  <a:lnTo>
                    <a:pt x="782066" y="65532"/>
                  </a:lnTo>
                  <a:lnTo>
                    <a:pt x="782066" y="54864"/>
                  </a:lnTo>
                  <a:lnTo>
                    <a:pt x="812546" y="54864"/>
                  </a:lnTo>
                  <a:lnTo>
                    <a:pt x="812546" y="173736"/>
                  </a:lnTo>
                  <a:lnTo>
                    <a:pt x="820166" y="173736"/>
                  </a:lnTo>
                  <a:lnTo>
                    <a:pt x="820166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27803" y="2616708"/>
              <a:ext cx="820419" cy="173990"/>
            </a:xfrm>
            <a:custGeom>
              <a:avLst/>
              <a:gdLst/>
              <a:ahLst/>
              <a:cxnLst/>
              <a:rect l="l" t="t" r="r" b="b"/>
              <a:pathLst>
                <a:path w="820420" h="173989">
                  <a:moveTo>
                    <a:pt x="121919" y="54863"/>
                  </a:moveTo>
                  <a:lnTo>
                    <a:pt x="121919" y="65531"/>
                  </a:lnTo>
                  <a:lnTo>
                    <a:pt x="152399" y="65531"/>
                  </a:lnTo>
                  <a:lnTo>
                    <a:pt x="152399" y="54863"/>
                  </a:lnTo>
                  <a:lnTo>
                    <a:pt x="121919" y="54863"/>
                  </a:lnTo>
                  <a:close/>
                </a:path>
                <a:path w="820420" h="173989">
                  <a:moveTo>
                    <a:pt x="86867" y="54863"/>
                  </a:moveTo>
                  <a:lnTo>
                    <a:pt x="86867" y="65531"/>
                  </a:lnTo>
                  <a:lnTo>
                    <a:pt x="117347" y="65531"/>
                  </a:lnTo>
                  <a:lnTo>
                    <a:pt x="117347" y="54863"/>
                  </a:lnTo>
                  <a:lnTo>
                    <a:pt x="86867" y="54863"/>
                  </a:lnTo>
                  <a:close/>
                </a:path>
                <a:path w="820420" h="173989">
                  <a:moveTo>
                    <a:pt x="79247" y="0"/>
                  </a:moveTo>
                  <a:lnTo>
                    <a:pt x="79247" y="173735"/>
                  </a:lnTo>
                  <a:lnTo>
                    <a:pt x="160019" y="173735"/>
                  </a:lnTo>
                  <a:lnTo>
                    <a:pt x="160019" y="0"/>
                  </a:lnTo>
                  <a:lnTo>
                    <a:pt x="79247" y="0"/>
                  </a:lnTo>
                  <a:close/>
                </a:path>
                <a:path w="820420" h="173989">
                  <a:moveTo>
                    <a:pt x="231647" y="54863"/>
                  </a:moveTo>
                  <a:lnTo>
                    <a:pt x="231647" y="65531"/>
                  </a:lnTo>
                  <a:lnTo>
                    <a:pt x="262127" y="65531"/>
                  </a:lnTo>
                  <a:lnTo>
                    <a:pt x="262127" y="54863"/>
                  </a:lnTo>
                  <a:lnTo>
                    <a:pt x="231647" y="54863"/>
                  </a:lnTo>
                  <a:close/>
                </a:path>
                <a:path w="820420" h="173989">
                  <a:moveTo>
                    <a:pt x="196595" y="54863"/>
                  </a:moveTo>
                  <a:lnTo>
                    <a:pt x="196595" y="65531"/>
                  </a:lnTo>
                  <a:lnTo>
                    <a:pt x="227075" y="65531"/>
                  </a:lnTo>
                  <a:lnTo>
                    <a:pt x="227075" y="54863"/>
                  </a:lnTo>
                  <a:lnTo>
                    <a:pt x="196595" y="54863"/>
                  </a:lnTo>
                  <a:close/>
                </a:path>
                <a:path w="820420" h="173989">
                  <a:moveTo>
                    <a:pt x="190499" y="0"/>
                  </a:moveTo>
                  <a:lnTo>
                    <a:pt x="190499" y="173735"/>
                  </a:lnTo>
                  <a:lnTo>
                    <a:pt x="269747" y="173735"/>
                  </a:lnTo>
                  <a:lnTo>
                    <a:pt x="269747" y="0"/>
                  </a:lnTo>
                  <a:lnTo>
                    <a:pt x="190499" y="0"/>
                  </a:lnTo>
                  <a:close/>
                </a:path>
                <a:path w="820420" h="173989">
                  <a:moveTo>
                    <a:pt x="342899" y="54863"/>
                  </a:moveTo>
                  <a:lnTo>
                    <a:pt x="342899" y="65531"/>
                  </a:lnTo>
                  <a:lnTo>
                    <a:pt x="371855" y="65531"/>
                  </a:lnTo>
                  <a:lnTo>
                    <a:pt x="371855" y="54863"/>
                  </a:lnTo>
                  <a:lnTo>
                    <a:pt x="342899" y="54863"/>
                  </a:lnTo>
                  <a:close/>
                </a:path>
                <a:path w="820420" h="173989">
                  <a:moveTo>
                    <a:pt x="307847" y="54863"/>
                  </a:moveTo>
                  <a:lnTo>
                    <a:pt x="307847" y="65531"/>
                  </a:lnTo>
                  <a:lnTo>
                    <a:pt x="336803" y="65531"/>
                  </a:lnTo>
                  <a:lnTo>
                    <a:pt x="336803" y="54863"/>
                  </a:lnTo>
                  <a:lnTo>
                    <a:pt x="307847" y="54863"/>
                  </a:lnTo>
                  <a:close/>
                </a:path>
                <a:path w="820420" h="173989">
                  <a:moveTo>
                    <a:pt x="300227" y="0"/>
                  </a:moveTo>
                  <a:lnTo>
                    <a:pt x="300227" y="173735"/>
                  </a:lnTo>
                  <a:lnTo>
                    <a:pt x="379475" y="173735"/>
                  </a:lnTo>
                  <a:lnTo>
                    <a:pt x="379475" y="0"/>
                  </a:lnTo>
                  <a:lnTo>
                    <a:pt x="300227" y="0"/>
                  </a:lnTo>
                  <a:close/>
                </a:path>
                <a:path w="820420" h="173989">
                  <a:moveTo>
                    <a:pt x="452627" y="54863"/>
                  </a:moveTo>
                  <a:lnTo>
                    <a:pt x="452627" y="65531"/>
                  </a:lnTo>
                  <a:lnTo>
                    <a:pt x="483107" y="65531"/>
                  </a:lnTo>
                  <a:lnTo>
                    <a:pt x="483107" y="54863"/>
                  </a:lnTo>
                  <a:lnTo>
                    <a:pt x="452627" y="54863"/>
                  </a:lnTo>
                  <a:close/>
                </a:path>
                <a:path w="820420" h="173989">
                  <a:moveTo>
                    <a:pt x="417575" y="54863"/>
                  </a:moveTo>
                  <a:lnTo>
                    <a:pt x="417575" y="65531"/>
                  </a:lnTo>
                  <a:lnTo>
                    <a:pt x="448055" y="65531"/>
                  </a:lnTo>
                  <a:lnTo>
                    <a:pt x="448055" y="54863"/>
                  </a:lnTo>
                  <a:lnTo>
                    <a:pt x="417575" y="54863"/>
                  </a:lnTo>
                  <a:close/>
                </a:path>
                <a:path w="820420" h="173989">
                  <a:moveTo>
                    <a:pt x="409955" y="0"/>
                  </a:moveTo>
                  <a:lnTo>
                    <a:pt x="409955" y="173735"/>
                  </a:lnTo>
                  <a:lnTo>
                    <a:pt x="489203" y="173735"/>
                  </a:lnTo>
                  <a:lnTo>
                    <a:pt x="489203" y="0"/>
                  </a:lnTo>
                  <a:lnTo>
                    <a:pt x="409955" y="0"/>
                  </a:lnTo>
                  <a:close/>
                </a:path>
                <a:path w="820420" h="173989">
                  <a:moveTo>
                    <a:pt x="562355" y="54863"/>
                  </a:moveTo>
                  <a:lnTo>
                    <a:pt x="562355" y="65531"/>
                  </a:lnTo>
                  <a:lnTo>
                    <a:pt x="592835" y="65531"/>
                  </a:lnTo>
                  <a:lnTo>
                    <a:pt x="592835" y="54863"/>
                  </a:lnTo>
                  <a:lnTo>
                    <a:pt x="562355" y="54863"/>
                  </a:lnTo>
                  <a:close/>
                </a:path>
                <a:path w="820420" h="173989">
                  <a:moveTo>
                    <a:pt x="527303" y="54863"/>
                  </a:moveTo>
                  <a:lnTo>
                    <a:pt x="527303" y="65531"/>
                  </a:lnTo>
                  <a:lnTo>
                    <a:pt x="557783" y="65531"/>
                  </a:lnTo>
                  <a:lnTo>
                    <a:pt x="557783" y="54863"/>
                  </a:lnTo>
                  <a:lnTo>
                    <a:pt x="527303" y="54863"/>
                  </a:lnTo>
                  <a:close/>
                </a:path>
                <a:path w="820420" h="173989">
                  <a:moveTo>
                    <a:pt x="519683" y="0"/>
                  </a:moveTo>
                  <a:lnTo>
                    <a:pt x="519683" y="173735"/>
                  </a:lnTo>
                  <a:lnTo>
                    <a:pt x="600455" y="173735"/>
                  </a:lnTo>
                  <a:lnTo>
                    <a:pt x="600455" y="0"/>
                  </a:lnTo>
                  <a:lnTo>
                    <a:pt x="519683" y="0"/>
                  </a:lnTo>
                  <a:close/>
                </a:path>
                <a:path w="820420" h="173989">
                  <a:moveTo>
                    <a:pt x="672083" y="54863"/>
                  </a:moveTo>
                  <a:lnTo>
                    <a:pt x="672083" y="65531"/>
                  </a:lnTo>
                  <a:lnTo>
                    <a:pt x="702563" y="65531"/>
                  </a:lnTo>
                  <a:lnTo>
                    <a:pt x="702563" y="54863"/>
                  </a:lnTo>
                  <a:lnTo>
                    <a:pt x="672083" y="54863"/>
                  </a:lnTo>
                  <a:close/>
                </a:path>
                <a:path w="820420" h="173989">
                  <a:moveTo>
                    <a:pt x="637031" y="54863"/>
                  </a:moveTo>
                  <a:lnTo>
                    <a:pt x="637031" y="65531"/>
                  </a:lnTo>
                  <a:lnTo>
                    <a:pt x="667511" y="65531"/>
                  </a:lnTo>
                  <a:lnTo>
                    <a:pt x="667511" y="54863"/>
                  </a:lnTo>
                  <a:lnTo>
                    <a:pt x="637031" y="54863"/>
                  </a:lnTo>
                  <a:close/>
                </a:path>
                <a:path w="820420" h="173989">
                  <a:moveTo>
                    <a:pt x="629411" y="0"/>
                  </a:moveTo>
                  <a:lnTo>
                    <a:pt x="629411" y="173735"/>
                  </a:lnTo>
                  <a:lnTo>
                    <a:pt x="710183" y="173735"/>
                  </a:lnTo>
                  <a:lnTo>
                    <a:pt x="710183" y="0"/>
                  </a:lnTo>
                  <a:lnTo>
                    <a:pt x="629411" y="0"/>
                  </a:lnTo>
                  <a:close/>
                </a:path>
                <a:path w="820420" h="173989">
                  <a:moveTo>
                    <a:pt x="781811" y="54863"/>
                  </a:moveTo>
                  <a:lnTo>
                    <a:pt x="781811" y="65531"/>
                  </a:lnTo>
                  <a:lnTo>
                    <a:pt x="812291" y="65531"/>
                  </a:lnTo>
                  <a:lnTo>
                    <a:pt x="812291" y="54863"/>
                  </a:lnTo>
                  <a:lnTo>
                    <a:pt x="781811" y="54863"/>
                  </a:lnTo>
                  <a:close/>
                </a:path>
                <a:path w="820420" h="173989">
                  <a:moveTo>
                    <a:pt x="746759" y="54863"/>
                  </a:moveTo>
                  <a:lnTo>
                    <a:pt x="746759" y="65531"/>
                  </a:lnTo>
                  <a:lnTo>
                    <a:pt x="777239" y="65531"/>
                  </a:lnTo>
                  <a:lnTo>
                    <a:pt x="777239" y="54863"/>
                  </a:lnTo>
                  <a:lnTo>
                    <a:pt x="746759" y="54863"/>
                  </a:lnTo>
                  <a:close/>
                </a:path>
                <a:path w="820420" h="173989">
                  <a:moveTo>
                    <a:pt x="740663" y="0"/>
                  </a:moveTo>
                  <a:lnTo>
                    <a:pt x="740663" y="173735"/>
                  </a:lnTo>
                  <a:lnTo>
                    <a:pt x="819911" y="173735"/>
                  </a:lnTo>
                  <a:lnTo>
                    <a:pt x="819911" y="0"/>
                  </a:lnTo>
                  <a:lnTo>
                    <a:pt x="740663" y="0"/>
                  </a:lnTo>
                  <a:close/>
                </a:path>
                <a:path w="820420" h="173989">
                  <a:moveTo>
                    <a:pt x="0" y="44195"/>
                  </a:moveTo>
                  <a:lnTo>
                    <a:pt x="0" y="173735"/>
                  </a:lnTo>
                  <a:lnTo>
                    <a:pt x="39623" y="173735"/>
                  </a:lnTo>
                  <a:lnTo>
                    <a:pt x="39623" y="44195"/>
                  </a:lnTo>
                  <a:lnTo>
                    <a:pt x="0" y="4419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9155" y="1630680"/>
              <a:ext cx="706120" cy="706120"/>
            </a:xfrm>
            <a:custGeom>
              <a:avLst/>
              <a:gdLst/>
              <a:ahLst/>
              <a:cxnLst/>
              <a:rect l="l" t="t" r="r" b="b"/>
              <a:pathLst>
                <a:path w="706120" h="706119">
                  <a:moveTo>
                    <a:pt x="0" y="705611"/>
                  </a:moveTo>
                  <a:lnTo>
                    <a:pt x="705611" y="0"/>
                  </a:lnTo>
                </a:path>
              </a:pathLst>
            </a:custGeom>
            <a:ln w="64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 rot="18900000">
            <a:off x="5452145" y="1810898"/>
            <a:ext cx="53139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250" spc="-10" dirty="0">
                <a:latin typeface="Microsoft Sans Serif"/>
                <a:cs typeface="Microsoft Sans Serif"/>
              </a:rPr>
              <a:t>Sugars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95288" y="2857500"/>
            <a:ext cx="1280160" cy="1280160"/>
          </a:xfrm>
          <a:custGeom>
            <a:avLst/>
            <a:gdLst/>
            <a:ahLst/>
            <a:cxnLst/>
            <a:rect l="l" t="t" r="r" b="b"/>
            <a:pathLst>
              <a:path w="1280159" h="1280160">
                <a:moveTo>
                  <a:pt x="0" y="0"/>
                </a:moveTo>
                <a:lnTo>
                  <a:pt x="1280159" y="1280159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 rot="2700000">
            <a:off x="6484005" y="3286967"/>
            <a:ext cx="1370811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250" dirty="0">
                <a:latin typeface="Microsoft Sans Serif"/>
                <a:cs typeface="Microsoft Sans Serif"/>
              </a:rPr>
              <a:t>Biodiesel</a:t>
            </a:r>
            <a:r>
              <a:rPr sz="1250" spc="-10" dirty="0">
                <a:latin typeface="Microsoft Sans Serif"/>
                <a:cs typeface="Microsoft Sans Serif"/>
              </a:rPr>
              <a:t> </a:t>
            </a:r>
            <a:r>
              <a:rPr sz="1250" dirty="0">
                <a:latin typeface="Microsoft Sans Serif"/>
                <a:cs typeface="Microsoft Sans Serif"/>
              </a:rPr>
              <a:t>to</a:t>
            </a:r>
            <a:r>
              <a:rPr sz="1250" spc="-10" dirty="0">
                <a:latin typeface="Microsoft Sans Serif"/>
                <a:cs typeface="Microsoft Sans Serif"/>
              </a:rPr>
              <a:t> Market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375147" y="2857500"/>
            <a:ext cx="1351915" cy="1544320"/>
          </a:xfrm>
          <a:custGeom>
            <a:avLst/>
            <a:gdLst/>
            <a:ahLst/>
            <a:cxnLst/>
            <a:rect l="l" t="t" r="r" b="b"/>
            <a:pathLst>
              <a:path w="1351915" h="1544320">
                <a:moveTo>
                  <a:pt x="0" y="0"/>
                </a:moveTo>
                <a:lnTo>
                  <a:pt x="1351787" y="1543811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 rot="2880000">
            <a:off x="5524835" y="3465136"/>
            <a:ext cx="1205106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875" spc="-15" baseline="6666" dirty="0">
                <a:latin typeface="Microsoft Sans Serif"/>
                <a:cs typeface="Microsoft Sans Serif"/>
              </a:rPr>
              <a:t>A</a:t>
            </a:r>
            <a:r>
              <a:rPr sz="1875" spc="-15" baseline="4444" dirty="0">
                <a:latin typeface="Microsoft Sans Serif"/>
                <a:cs typeface="Microsoft Sans Serif"/>
              </a:rPr>
              <a:t>lgae</a:t>
            </a:r>
            <a:r>
              <a:rPr sz="1875" spc="-67" baseline="4444" dirty="0">
                <a:latin typeface="Microsoft Sans Serif"/>
                <a:cs typeface="Microsoft Sans Serif"/>
              </a:rPr>
              <a:t> </a:t>
            </a:r>
            <a:r>
              <a:rPr sz="1875" baseline="2222" dirty="0">
                <a:latin typeface="Microsoft Sans Serif"/>
                <a:cs typeface="Microsoft Sans Serif"/>
              </a:rPr>
              <a:t>and</a:t>
            </a:r>
            <a:r>
              <a:rPr sz="1875" spc="-67" baseline="2222" dirty="0">
                <a:latin typeface="Microsoft Sans Serif"/>
                <a:cs typeface="Microsoft Sans Serif"/>
              </a:rPr>
              <a:t> </a:t>
            </a:r>
            <a:r>
              <a:rPr sz="1875" spc="-30" baseline="2222" dirty="0">
                <a:latin typeface="Microsoft Sans Serif"/>
                <a:cs typeface="Microsoft Sans Serif"/>
              </a:rPr>
              <a:t>W</a:t>
            </a:r>
            <a:r>
              <a:rPr sz="1250" spc="-20" dirty="0">
                <a:latin typeface="Microsoft Sans Serif"/>
                <a:cs typeface="Microsoft Sans Serif"/>
              </a:rPr>
              <a:t>ater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096255" y="2857500"/>
            <a:ext cx="265430" cy="1455420"/>
          </a:xfrm>
          <a:custGeom>
            <a:avLst/>
            <a:gdLst/>
            <a:ahLst/>
            <a:cxnLst/>
            <a:rect l="l" t="t" r="r" b="b"/>
            <a:pathLst>
              <a:path w="265429" h="1455420">
                <a:moveTo>
                  <a:pt x="265175" y="1455419"/>
                </a:moveTo>
                <a:lnTo>
                  <a:pt x="0" y="0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 rot="4740000">
            <a:off x="4746186" y="3533946"/>
            <a:ext cx="1205106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875" spc="-15" baseline="4444" dirty="0">
                <a:latin typeface="Microsoft Sans Serif"/>
                <a:cs typeface="Microsoft Sans Serif"/>
              </a:rPr>
              <a:t>Algae</a:t>
            </a:r>
            <a:r>
              <a:rPr sz="1875" spc="-60" baseline="4444" dirty="0">
                <a:latin typeface="Microsoft Sans Serif"/>
                <a:cs typeface="Microsoft Sans Serif"/>
              </a:rPr>
              <a:t> </a:t>
            </a:r>
            <a:r>
              <a:rPr sz="1875" baseline="2222" dirty="0">
                <a:latin typeface="Microsoft Sans Serif"/>
                <a:cs typeface="Microsoft Sans Serif"/>
              </a:rPr>
              <a:t>and</a:t>
            </a:r>
            <a:r>
              <a:rPr sz="1875" spc="-67" baseline="2222" dirty="0">
                <a:latin typeface="Microsoft Sans Serif"/>
                <a:cs typeface="Microsoft Sans Serif"/>
              </a:rPr>
              <a:t> </a:t>
            </a:r>
            <a:r>
              <a:rPr sz="1875" spc="-30" baseline="2222" dirty="0">
                <a:latin typeface="Microsoft Sans Serif"/>
                <a:cs typeface="Microsoft Sans Serif"/>
              </a:rPr>
              <a:t>W</a:t>
            </a:r>
            <a:r>
              <a:rPr sz="1250" spc="-20" dirty="0">
                <a:latin typeface="Microsoft Sans Serif"/>
                <a:cs typeface="Microsoft Sans Serif"/>
              </a:rPr>
              <a:t>ater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81627" y="2859023"/>
            <a:ext cx="603885" cy="1506220"/>
          </a:xfrm>
          <a:custGeom>
            <a:avLst/>
            <a:gdLst/>
            <a:ahLst/>
            <a:cxnLst/>
            <a:rect l="l" t="t" r="r" b="b"/>
            <a:pathLst>
              <a:path w="603885" h="1506220">
                <a:moveTo>
                  <a:pt x="0" y="1505711"/>
                </a:moveTo>
                <a:lnTo>
                  <a:pt x="603503" y="0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 rot="6660000">
            <a:off x="3625928" y="3715741"/>
            <a:ext cx="120573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875" spc="-15" baseline="6666" dirty="0">
                <a:latin typeface="Microsoft Sans Serif"/>
                <a:cs typeface="Microsoft Sans Serif"/>
              </a:rPr>
              <a:t>A</a:t>
            </a:r>
            <a:r>
              <a:rPr sz="1875" spc="-15" baseline="4444" dirty="0">
                <a:latin typeface="Microsoft Sans Serif"/>
                <a:cs typeface="Microsoft Sans Serif"/>
              </a:rPr>
              <a:t>lgae</a:t>
            </a:r>
            <a:r>
              <a:rPr sz="1875" spc="-82" baseline="4444" dirty="0">
                <a:latin typeface="Microsoft Sans Serif"/>
                <a:cs typeface="Microsoft Sans Serif"/>
              </a:rPr>
              <a:t> </a:t>
            </a:r>
            <a:r>
              <a:rPr sz="1875" baseline="4444" dirty="0">
                <a:latin typeface="Microsoft Sans Serif"/>
                <a:cs typeface="Microsoft Sans Serif"/>
              </a:rPr>
              <a:t>a</a:t>
            </a:r>
            <a:r>
              <a:rPr sz="1875" baseline="2222" dirty="0">
                <a:latin typeface="Microsoft Sans Serif"/>
                <a:cs typeface="Microsoft Sans Serif"/>
              </a:rPr>
              <a:t>nd</a:t>
            </a:r>
            <a:r>
              <a:rPr sz="1875" spc="-60" baseline="2222" dirty="0">
                <a:latin typeface="Microsoft Sans Serif"/>
                <a:cs typeface="Microsoft Sans Serif"/>
              </a:rPr>
              <a:t> </a:t>
            </a:r>
            <a:r>
              <a:rPr sz="1875" spc="-30" baseline="2222" dirty="0">
                <a:latin typeface="Microsoft Sans Serif"/>
                <a:cs typeface="Microsoft Sans Serif"/>
              </a:rPr>
              <a:t>Wa</a:t>
            </a:r>
            <a:r>
              <a:rPr sz="1250" spc="-20" dirty="0">
                <a:latin typeface="Microsoft Sans Serif"/>
                <a:cs typeface="Microsoft Sans Serif"/>
              </a:rPr>
              <a:t>ter</a:t>
            </a:r>
            <a:endParaRPr sz="1250">
              <a:latin typeface="Microsoft Sans Serif"/>
              <a:cs typeface="Microsoft Sans Serif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711693" y="2846331"/>
            <a:ext cx="801370" cy="1510665"/>
            <a:chOff x="7711693" y="2846331"/>
            <a:chExt cx="801370" cy="1510665"/>
          </a:xfrm>
        </p:grpSpPr>
        <p:sp>
          <p:nvSpPr>
            <p:cNvPr id="38" name="object 38"/>
            <p:cNvSpPr/>
            <p:nvPr/>
          </p:nvSpPr>
          <p:spPr>
            <a:xfrm>
              <a:off x="7712964" y="3913644"/>
              <a:ext cx="640080" cy="441959"/>
            </a:xfrm>
            <a:custGeom>
              <a:avLst/>
              <a:gdLst/>
              <a:ahLst/>
              <a:cxnLst/>
              <a:rect l="l" t="t" r="r" b="b"/>
              <a:pathLst>
                <a:path w="640079" h="441960">
                  <a:moveTo>
                    <a:pt x="640080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9812" y="48768"/>
                  </a:lnTo>
                  <a:lnTo>
                    <a:pt x="19812" y="441960"/>
                  </a:lnTo>
                  <a:lnTo>
                    <a:pt x="620268" y="441960"/>
                  </a:lnTo>
                  <a:lnTo>
                    <a:pt x="620268" y="48768"/>
                  </a:lnTo>
                  <a:lnTo>
                    <a:pt x="640080" y="48768"/>
                  </a:lnTo>
                  <a:lnTo>
                    <a:pt x="640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712963" y="3913631"/>
              <a:ext cx="640080" cy="441959"/>
            </a:xfrm>
            <a:custGeom>
              <a:avLst/>
              <a:gdLst/>
              <a:ahLst/>
              <a:cxnLst/>
              <a:rect l="l" t="t" r="r" b="b"/>
              <a:pathLst>
                <a:path w="640079" h="441960">
                  <a:moveTo>
                    <a:pt x="0" y="0"/>
                  </a:moveTo>
                  <a:lnTo>
                    <a:pt x="0" y="48767"/>
                  </a:lnTo>
                  <a:lnTo>
                    <a:pt x="640079" y="48767"/>
                  </a:lnTo>
                  <a:lnTo>
                    <a:pt x="640079" y="0"/>
                  </a:lnTo>
                  <a:lnTo>
                    <a:pt x="0" y="0"/>
                  </a:lnTo>
                  <a:close/>
                </a:path>
                <a:path w="640079" h="441960">
                  <a:moveTo>
                    <a:pt x="19811" y="48767"/>
                  </a:moveTo>
                  <a:lnTo>
                    <a:pt x="19811" y="441959"/>
                  </a:lnTo>
                  <a:lnTo>
                    <a:pt x="620267" y="441959"/>
                  </a:lnTo>
                  <a:lnTo>
                    <a:pt x="620267" y="48767"/>
                  </a:lnTo>
                  <a:lnTo>
                    <a:pt x="19811" y="4876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969085" y="2846336"/>
              <a:ext cx="544195" cy="272415"/>
            </a:xfrm>
            <a:custGeom>
              <a:avLst/>
              <a:gdLst/>
              <a:ahLst/>
              <a:cxnLst/>
              <a:rect l="l" t="t" r="r" b="b"/>
              <a:pathLst>
                <a:path w="544195" h="272414">
                  <a:moveTo>
                    <a:pt x="543979" y="37071"/>
                  </a:moveTo>
                  <a:lnTo>
                    <a:pt x="512470" y="13093"/>
                  </a:lnTo>
                  <a:lnTo>
                    <a:pt x="478256" y="685"/>
                  </a:lnTo>
                  <a:lnTo>
                    <a:pt x="442607" y="0"/>
                  </a:lnTo>
                  <a:lnTo>
                    <a:pt x="408343" y="10693"/>
                  </a:lnTo>
                  <a:lnTo>
                    <a:pt x="408343" y="43167"/>
                  </a:lnTo>
                  <a:lnTo>
                    <a:pt x="398449" y="50342"/>
                  </a:lnTo>
                  <a:lnTo>
                    <a:pt x="387578" y="53644"/>
                  </a:lnTo>
                  <a:lnTo>
                    <a:pt x="376402" y="53251"/>
                  </a:lnTo>
                  <a:lnTo>
                    <a:pt x="365671" y="49263"/>
                  </a:lnTo>
                  <a:lnTo>
                    <a:pt x="346633" y="62077"/>
                  </a:lnTo>
                  <a:lnTo>
                    <a:pt x="338493" y="64617"/>
                  </a:lnTo>
                  <a:lnTo>
                    <a:pt x="354050" y="52501"/>
                  </a:lnTo>
                  <a:lnTo>
                    <a:pt x="387743" y="39293"/>
                  </a:lnTo>
                  <a:lnTo>
                    <a:pt x="407695" y="38061"/>
                  </a:lnTo>
                  <a:lnTo>
                    <a:pt x="408343" y="43167"/>
                  </a:lnTo>
                  <a:lnTo>
                    <a:pt x="408343" y="10693"/>
                  </a:lnTo>
                  <a:lnTo>
                    <a:pt x="406819" y="11163"/>
                  </a:lnTo>
                  <a:lnTo>
                    <a:pt x="406831" y="20027"/>
                  </a:lnTo>
                  <a:lnTo>
                    <a:pt x="406920" y="24396"/>
                  </a:lnTo>
                  <a:lnTo>
                    <a:pt x="392099" y="13093"/>
                  </a:lnTo>
                  <a:lnTo>
                    <a:pt x="358051" y="685"/>
                  </a:lnTo>
                  <a:lnTo>
                    <a:pt x="322846" y="0"/>
                  </a:lnTo>
                  <a:lnTo>
                    <a:pt x="289471" y="10680"/>
                  </a:lnTo>
                  <a:lnTo>
                    <a:pt x="289471" y="43167"/>
                  </a:lnTo>
                  <a:lnTo>
                    <a:pt x="278917" y="50342"/>
                  </a:lnTo>
                  <a:lnTo>
                    <a:pt x="267944" y="53644"/>
                  </a:lnTo>
                  <a:lnTo>
                    <a:pt x="256679" y="53251"/>
                  </a:lnTo>
                  <a:lnTo>
                    <a:pt x="245275" y="49263"/>
                  </a:lnTo>
                  <a:lnTo>
                    <a:pt x="226453" y="62077"/>
                  </a:lnTo>
                  <a:lnTo>
                    <a:pt x="219570" y="64262"/>
                  </a:lnTo>
                  <a:lnTo>
                    <a:pt x="234416" y="52501"/>
                  </a:lnTo>
                  <a:lnTo>
                    <a:pt x="267576" y="39293"/>
                  </a:lnTo>
                  <a:lnTo>
                    <a:pt x="288658" y="37985"/>
                  </a:lnTo>
                  <a:lnTo>
                    <a:pt x="289471" y="43167"/>
                  </a:lnTo>
                  <a:lnTo>
                    <a:pt x="289471" y="10680"/>
                  </a:lnTo>
                  <a:lnTo>
                    <a:pt x="287947" y="11163"/>
                  </a:lnTo>
                  <a:lnTo>
                    <a:pt x="287324" y="20027"/>
                  </a:lnTo>
                  <a:lnTo>
                    <a:pt x="287464" y="25107"/>
                  </a:lnTo>
                  <a:lnTo>
                    <a:pt x="271703" y="13093"/>
                  </a:lnTo>
                  <a:lnTo>
                    <a:pt x="237655" y="685"/>
                  </a:lnTo>
                  <a:lnTo>
                    <a:pt x="202450" y="0"/>
                  </a:lnTo>
                  <a:lnTo>
                    <a:pt x="167551" y="11163"/>
                  </a:lnTo>
                  <a:lnTo>
                    <a:pt x="167563" y="20027"/>
                  </a:lnTo>
                  <a:lnTo>
                    <a:pt x="167741" y="28308"/>
                  </a:lnTo>
                  <a:lnTo>
                    <a:pt x="168186" y="36029"/>
                  </a:lnTo>
                  <a:lnTo>
                    <a:pt x="169075" y="43167"/>
                  </a:lnTo>
                  <a:lnTo>
                    <a:pt x="158521" y="50342"/>
                  </a:lnTo>
                  <a:lnTo>
                    <a:pt x="147548" y="53644"/>
                  </a:lnTo>
                  <a:lnTo>
                    <a:pt x="136283" y="53251"/>
                  </a:lnTo>
                  <a:lnTo>
                    <a:pt x="124879" y="49263"/>
                  </a:lnTo>
                  <a:lnTo>
                    <a:pt x="106730" y="62077"/>
                  </a:lnTo>
                  <a:lnTo>
                    <a:pt x="87160" y="68313"/>
                  </a:lnTo>
                  <a:lnTo>
                    <a:pt x="67005" y="67703"/>
                  </a:lnTo>
                  <a:lnTo>
                    <a:pt x="47155" y="59931"/>
                  </a:lnTo>
                  <a:lnTo>
                    <a:pt x="20383" y="68821"/>
                  </a:lnTo>
                  <a:lnTo>
                    <a:pt x="4483" y="94411"/>
                  </a:lnTo>
                  <a:lnTo>
                    <a:pt x="0" y="135166"/>
                  </a:lnTo>
                  <a:lnTo>
                    <a:pt x="7531" y="189471"/>
                  </a:lnTo>
                  <a:lnTo>
                    <a:pt x="8382" y="207721"/>
                  </a:lnTo>
                  <a:lnTo>
                    <a:pt x="8674" y="225666"/>
                  </a:lnTo>
                  <a:lnTo>
                    <a:pt x="8382" y="243052"/>
                  </a:lnTo>
                  <a:lnTo>
                    <a:pt x="7531" y="259575"/>
                  </a:lnTo>
                  <a:lnTo>
                    <a:pt x="17640" y="268465"/>
                  </a:lnTo>
                  <a:lnTo>
                    <a:pt x="29057" y="272338"/>
                  </a:lnTo>
                  <a:lnTo>
                    <a:pt x="40741" y="271373"/>
                  </a:lnTo>
                  <a:lnTo>
                    <a:pt x="51727" y="265671"/>
                  </a:lnTo>
                  <a:lnTo>
                    <a:pt x="51269" y="232791"/>
                  </a:lnTo>
                  <a:lnTo>
                    <a:pt x="58394" y="202615"/>
                  </a:lnTo>
                  <a:lnTo>
                    <a:pt x="72085" y="178447"/>
                  </a:lnTo>
                  <a:lnTo>
                    <a:pt x="91351" y="163563"/>
                  </a:lnTo>
                  <a:lnTo>
                    <a:pt x="95923" y="160515"/>
                  </a:lnTo>
                  <a:lnTo>
                    <a:pt x="106591" y="160515"/>
                  </a:lnTo>
                  <a:lnTo>
                    <a:pt x="122910" y="161124"/>
                  </a:lnTo>
                  <a:lnTo>
                    <a:pt x="126403" y="189471"/>
                  </a:lnTo>
                  <a:lnTo>
                    <a:pt x="128117" y="207721"/>
                  </a:lnTo>
                  <a:lnTo>
                    <a:pt x="128689" y="225666"/>
                  </a:lnTo>
                  <a:lnTo>
                    <a:pt x="128117" y="243052"/>
                  </a:lnTo>
                  <a:lnTo>
                    <a:pt x="126403" y="259575"/>
                  </a:lnTo>
                  <a:lnTo>
                    <a:pt x="137401" y="268465"/>
                  </a:lnTo>
                  <a:lnTo>
                    <a:pt x="149263" y="272338"/>
                  </a:lnTo>
                  <a:lnTo>
                    <a:pt x="161112" y="271373"/>
                  </a:lnTo>
                  <a:lnTo>
                    <a:pt x="172123" y="265671"/>
                  </a:lnTo>
                  <a:lnTo>
                    <a:pt x="171640" y="232791"/>
                  </a:lnTo>
                  <a:lnTo>
                    <a:pt x="178600" y="202615"/>
                  </a:lnTo>
                  <a:lnTo>
                    <a:pt x="191833" y="178447"/>
                  </a:lnTo>
                  <a:lnTo>
                    <a:pt x="210223" y="163563"/>
                  </a:lnTo>
                  <a:lnTo>
                    <a:pt x="216319" y="160515"/>
                  </a:lnTo>
                  <a:lnTo>
                    <a:pt x="226987" y="160515"/>
                  </a:lnTo>
                  <a:lnTo>
                    <a:pt x="243306" y="161124"/>
                  </a:lnTo>
                  <a:lnTo>
                    <a:pt x="246799" y="189471"/>
                  </a:lnTo>
                  <a:lnTo>
                    <a:pt x="248513" y="207721"/>
                  </a:lnTo>
                  <a:lnTo>
                    <a:pt x="249085" y="225666"/>
                  </a:lnTo>
                  <a:lnTo>
                    <a:pt x="248513" y="243052"/>
                  </a:lnTo>
                  <a:lnTo>
                    <a:pt x="246799" y="259575"/>
                  </a:lnTo>
                  <a:lnTo>
                    <a:pt x="257581" y="268465"/>
                  </a:lnTo>
                  <a:lnTo>
                    <a:pt x="269087" y="272338"/>
                  </a:lnTo>
                  <a:lnTo>
                    <a:pt x="280873" y="271373"/>
                  </a:lnTo>
                  <a:lnTo>
                    <a:pt x="292519" y="265671"/>
                  </a:lnTo>
                  <a:lnTo>
                    <a:pt x="291388" y="232791"/>
                  </a:lnTo>
                  <a:lnTo>
                    <a:pt x="298424" y="202615"/>
                  </a:lnTo>
                  <a:lnTo>
                    <a:pt x="312013" y="178447"/>
                  </a:lnTo>
                  <a:lnTo>
                    <a:pt x="330619" y="163563"/>
                  </a:lnTo>
                  <a:lnTo>
                    <a:pt x="336715" y="160515"/>
                  </a:lnTo>
                  <a:lnTo>
                    <a:pt x="347383" y="160515"/>
                  </a:lnTo>
                  <a:lnTo>
                    <a:pt x="366903" y="161239"/>
                  </a:lnTo>
                  <a:lnTo>
                    <a:pt x="385864" y="152514"/>
                  </a:lnTo>
                  <a:lnTo>
                    <a:pt x="403098" y="135229"/>
                  </a:lnTo>
                  <a:lnTo>
                    <a:pt x="417487" y="110223"/>
                  </a:lnTo>
                  <a:lnTo>
                    <a:pt x="443890" y="76301"/>
                  </a:lnTo>
                  <a:lnTo>
                    <a:pt x="474446" y="52501"/>
                  </a:lnTo>
                  <a:lnTo>
                    <a:pt x="508139" y="39293"/>
                  </a:lnTo>
                  <a:lnTo>
                    <a:pt x="543979" y="37071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952232" y="3098292"/>
              <a:ext cx="330835" cy="815340"/>
            </a:xfrm>
            <a:custGeom>
              <a:avLst/>
              <a:gdLst/>
              <a:ahLst/>
              <a:cxnLst/>
              <a:rect l="l" t="t" r="r" b="b"/>
              <a:pathLst>
                <a:path w="330834" h="815339">
                  <a:moveTo>
                    <a:pt x="80772" y="815340"/>
                  </a:moveTo>
                  <a:lnTo>
                    <a:pt x="70104" y="0"/>
                  </a:lnTo>
                  <a:lnTo>
                    <a:pt x="67698" y="9596"/>
                  </a:lnTo>
                  <a:lnTo>
                    <a:pt x="61150" y="17335"/>
                  </a:lnTo>
                  <a:lnTo>
                    <a:pt x="51458" y="22502"/>
                  </a:lnTo>
                  <a:lnTo>
                    <a:pt x="39624" y="24384"/>
                  </a:lnTo>
                  <a:lnTo>
                    <a:pt x="28670" y="22550"/>
                  </a:lnTo>
                  <a:lnTo>
                    <a:pt x="19431" y="17716"/>
                  </a:lnTo>
                  <a:lnTo>
                    <a:pt x="13049" y="10882"/>
                  </a:lnTo>
                  <a:lnTo>
                    <a:pt x="10668" y="3048"/>
                  </a:lnTo>
                  <a:lnTo>
                    <a:pt x="0" y="815340"/>
                  </a:lnTo>
                  <a:lnTo>
                    <a:pt x="80772" y="815340"/>
                  </a:lnTo>
                  <a:close/>
                </a:path>
                <a:path w="330834" h="815339">
                  <a:moveTo>
                    <a:pt x="199644" y="815340"/>
                  </a:moveTo>
                  <a:lnTo>
                    <a:pt x="190500" y="0"/>
                  </a:lnTo>
                  <a:lnTo>
                    <a:pt x="188094" y="9596"/>
                  </a:lnTo>
                  <a:lnTo>
                    <a:pt x="181546" y="17335"/>
                  </a:lnTo>
                  <a:lnTo>
                    <a:pt x="171854" y="22502"/>
                  </a:lnTo>
                  <a:lnTo>
                    <a:pt x="160020" y="24384"/>
                  </a:lnTo>
                  <a:lnTo>
                    <a:pt x="148423" y="22550"/>
                  </a:lnTo>
                  <a:lnTo>
                    <a:pt x="139255" y="17716"/>
                  </a:lnTo>
                  <a:lnTo>
                    <a:pt x="133230" y="10882"/>
                  </a:lnTo>
                  <a:lnTo>
                    <a:pt x="131064" y="3048"/>
                  </a:lnTo>
                  <a:lnTo>
                    <a:pt x="120396" y="815340"/>
                  </a:lnTo>
                  <a:lnTo>
                    <a:pt x="199644" y="815340"/>
                  </a:lnTo>
                  <a:close/>
                </a:path>
                <a:path w="330834" h="815339">
                  <a:moveTo>
                    <a:pt x="330708" y="815340"/>
                  </a:moveTo>
                  <a:lnTo>
                    <a:pt x="320040" y="0"/>
                  </a:lnTo>
                  <a:lnTo>
                    <a:pt x="317658" y="9596"/>
                  </a:lnTo>
                  <a:lnTo>
                    <a:pt x="311277" y="17335"/>
                  </a:lnTo>
                  <a:lnTo>
                    <a:pt x="302037" y="22502"/>
                  </a:lnTo>
                  <a:lnTo>
                    <a:pt x="291084" y="24384"/>
                  </a:lnTo>
                  <a:lnTo>
                    <a:pt x="279249" y="22550"/>
                  </a:lnTo>
                  <a:lnTo>
                    <a:pt x="269557" y="17716"/>
                  </a:lnTo>
                  <a:lnTo>
                    <a:pt x="263009" y="10882"/>
                  </a:lnTo>
                  <a:lnTo>
                    <a:pt x="260604" y="3048"/>
                  </a:lnTo>
                  <a:lnTo>
                    <a:pt x="249936" y="815340"/>
                  </a:lnTo>
                  <a:lnTo>
                    <a:pt x="330708" y="8153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952231" y="3098291"/>
              <a:ext cx="330835" cy="815340"/>
            </a:xfrm>
            <a:custGeom>
              <a:avLst/>
              <a:gdLst/>
              <a:ahLst/>
              <a:cxnLst/>
              <a:rect l="l" t="t" r="r" b="b"/>
              <a:pathLst>
                <a:path w="330834" h="815339">
                  <a:moveTo>
                    <a:pt x="10667" y="3047"/>
                  </a:moveTo>
                  <a:lnTo>
                    <a:pt x="13049" y="10882"/>
                  </a:lnTo>
                  <a:lnTo>
                    <a:pt x="19430" y="17716"/>
                  </a:lnTo>
                  <a:lnTo>
                    <a:pt x="28670" y="22550"/>
                  </a:lnTo>
                  <a:lnTo>
                    <a:pt x="39623" y="24383"/>
                  </a:lnTo>
                  <a:lnTo>
                    <a:pt x="51458" y="22502"/>
                  </a:lnTo>
                  <a:lnTo>
                    <a:pt x="61150" y="17335"/>
                  </a:lnTo>
                  <a:lnTo>
                    <a:pt x="67698" y="9596"/>
                  </a:lnTo>
                  <a:lnTo>
                    <a:pt x="70103" y="0"/>
                  </a:lnTo>
                  <a:lnTo>
                    <a:pt x="80771" y="815339"/>
                  </a:lnTo>
                  <a:lnTo>
                    <a:pt x="0" y="815339"/>
                  </a:lnTo>
                  <a:lnTo>
                    <a:pt x="10667" y="3047"/>
                  </a:lnTo>
                  <a:close/>
                </a:path>
                <a:path w="330834" h="815339">
                  <a:moveTo>
                    <a:pt x="131063" y="3047"/>
                  </a:moveTo>
                  <a:lnTo>
                    <a:pt x="133230" y="10882"/>
                  </a:lnTo>
                  <a:lnTo>
                    <a:pt x="139255" y="17716"/>
                  </a:lnTo>
                  <a:lnTo>
                    <a:pt x="148423" y="22550"/>
                  </a:lnTo>
                  <a:lnTo>
                    <a:pt x="160019" y="24383"/>
                  </a:lnTo>
                  <a:lnTo>
                    <a:pt x="171854" y="22502"/>
                  </a:lnTo>
                  <a:lnTo>
                    <a:pt x="181546" y="17335"/>
                  </a:lnTo>
                  <a:lnTo>
                    <a:pt x="188094" y="9596"/>
                  </a:lnTo>
                  <a:lnTo>
                    <a:pt x="190499" y="0"/>
                  </a:lnTo>
                  <a:lnTo>
                    <a:pt x="199643" y="815339"/>
                  </a:lnTo>
                  <a:lnTo>
                    <a:pt x="120395" y="815339"/>
                  </a:lnTo>
                  <a:lnTo>
                    <a:pt x="131063" y="3047"/>
                  </a:lnTo>
                  <a:close/>
                </a:path>
                <a:path w="330834" h="815339">
                  <a:moveTo>
                    <a:pt x="260603" y="3047"/>
                  </a:moveTo>
                  <a:lnTo>
                    <a:pt x="263009" y="10882"/>
                  </a:lnTo>
                  <a:lnTo>
                    <a:pt x="269557" y="17716"/>
                  </a:lnTo>
                  <a:lnTo>
                    <a:pt x="279249" y="22550"/>
                  </a:lnTo>
                  <a:lnTo>
                    <a:pt x="291083" y="24383"/>
                  </a:lnTo>
                  <a:lnTo>
                    <a:pt x="302037" y="22502"/>
                  </a:lnTo>
                  <a:lnTo>
                    <a:pt x="311276" y="17335"/>
                  </a:lnTo>
                  <a:lnTo>
                    <a:pt x="317658" y="9596"/>
                  </a:lnTo>
                  <a:lnTo>
                    <a:pt x="320039" y="0"/>
                  </a:lnTo>
                  <a:lnTo>
                    <a:pt x="330707" y="815339"/>
                  </a:lnTo>
                  <a:lnTo>
                    <a:pt x="249935" y="815339"/>
                  </a:lnTo>
                  <a:lnTo>
                    <a:pt x="260603" y="3047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752588" y="4061472"/>
              <a:ext cx="550545" cy="48895"/>
            </a:xfrm>
            <a:custGeom>
              <a:avLst/>
              <a:gdLst/>
              <a:ahLst/>
              <a:cxnLst/>
              <a:rect l="l" t="t" r="r" b="b"/>
              <a:pathLst>
                <a:path w="550545" h="48895">
                  <a:moveTo>
                    <a:pt x="59436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59436" y="48768"/>
                  </a:lnTo>
                  <a:lnTo>
                    <a:pt x="59436" y="0"/>
                  </a:lnTo>
                  <a:close/>
                </a:path>
                <a:path w="550545" h="48895">
                  <a:moveTo>
                    <a:pt x="149352" y="0"/>
                  </a:moveTo>
                  <a:lnTo>
                    <a:pt x="89916" y="0"/>
                  </a:lnTo>
                  <a:lnTo>
                    <a:pt x="89916" y="48768"/>
                  </a:lnTo>
                  <a:lnTo>
                    <a:pt x="149352" y="48768"/>
                  </a:lnTo>
                  <a:lnTo>
                    <a:pt x="149352" y="0"/>
                  </a:lnTo>
                  <a:close/>
                </a:path>
                <a:path w="550545" h="48895">
                  <a:moveTo>
                    <a:pt x="230124" y="0"/>
                  </a:moveTo>
                  <a:lnTo>
                    <a:pt x="169164" y="0"/>
                  </a:lnTo>
                  <a:lnTo>
                    <a:pt x="169164" y="48768"/>
                  </a:lnTo>
                  <a:lnTo>
                    <a:pt x="230124" y="48768"/>
                  </a:lnTo>
                  <a:lnTo>
                    <a:pt x="230124" y="0"/>
                  </a:lnTo>
                  <a:close/>
                </a:path>
                <a:path w="550545" h="48895">
                  <a:moveTo>
                    <a:pt x="309372" y="0"/>
                  </a:moveTo>
                  <a:lnTo>
                    <a:pt x="249936" y="0"/>
                  </a:lnTo>
                  <a:lnTo>
                    <a:pt x="249936" y="48768"/>
                  </a:lnTo>
                  <a:lnTo>
                    <a:pt x="309372" y="48768"/>
                  </a:lnTo>
                  <a:lnTo>
                    <a:pt x="309372" y="0"/>
                  </a:lnTo>
                  <a:close/>
                </a:path>
                <a:path w="550545" h="48895">
                  <a:moveTo>
                    <a:pt x="390144" y="0"/>
                  </a:moveTo>
                  <a:lnTo>
                    <a:pt x="330708" y="0"/>
                  </a:lnTo>
                  <a:lnTo>
                    <a:pt x="330708" y="48768"/>
                  </a:lnTo>
                  <a:lnTo>
                    <a:pt x="390144" y="48768"/>
                  </a:lnTo>
                  <a:lnTo>
                    <a:pt x="390144" y="0"/>
                  </a:lnTo>
                  <a:close/>
                </a:path>
                <a:path w="550545" h="48895">
                  <a:moveTo>
                    <a:pt x="469392" y="0"/>
                  </a:moveTo>
                  <a:lnTo>
                    <a:pt x="409956" y="0"/>
                  </a:lnTo>
                  <a:lnTo>
                    <a:pt x="409956" y="48768"/>
                  </a:lnTo>
                  <a:lnTo>
                    <a:pt x="469392" y="48768"/>
                  </a:lnTo>
                  <a:lnTo>
                    <a:pt x="469392" y="0"/>
                  </a:lnTo>
                  <a:close/>
                </a:path>
                <a:path w="550545" h="48895">
                  <a:moveTo>
                    <a:pt x="550164" y="0"/>
                  </a:moveTo>
                  <a:lnTo>
                    <a:pt x="490728" y="0"/>
                  </a:lnTo>
                  <a:lnTo>
                    <a:pt x="490728" y="48768"/>
                  </a:lnTo>
                  <a:lnTo>
                    <a:pt x="550164" y="48768"/>
                  </a:lnTo>
                  <a:lnTo>
                    <a:pt x="5501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752587" y="4061459"/>
              <a:ext cx="550545" cy="48895"/>
            </a:xfrm>
            <a:custGeom>
              <a:avLst/>
              <a:gdLst/>
              <a:ahLst/>
              <a:cxnLst/>
              <a:rect l="l" t="t" r="r" b="b"/>
              <a:pathLst>
                <a:path w="550545" h="48895">
                  <a:moveTo>
                    <a:pt x="490727" y="0"/>
                  </a:moveTo>
                  <a:lnTo>
                    <a:pt x="490727" y="48767"/>
                  </a:lnTo>
                  <a:lnTo>
                    <a:pt x="550163" y="48767"/>
                  </a:lnTo>
                  <a:lnTo>
                    <a:pt x="550163" y="0"/>
                  </a:lnTo>
                  <a:lnTo>
                    <a:pt x="490727" y="0"/>
                  </a:lnTo>
                  <a:close/>
                </a:path>
                <a:path w="550545" h="48895">
                  <a:moveTo>
                    <a:pt x="409955" y="0"/>
                  </a:moveTo>
                  <a:lnTo>
                    <a:pt x="409955" y="48767"/>
                  </a:lnTo>
                  <a:lnTo>
                    <a:pt x="469391" y="48767"/>
                  </a:lnTo>
                  <a:lnTo>
                    <a:pt x="469391" y="0"/>
                  </a:lnTo>
                  <a:lnTo>
                    <a:pt x="409955" y="0"/>
                  </a:lnTo>
                  <a:close/>
                </a:path>
                <a:path w="550545" h="48895">
                  <a:moveTo>
                    <a:pt x="330707" y="0"/>
                  </a:moveTo>
                  <a:lnTo>
                    <a:pt x="330707" y="48767"/>
                  </a:lnTo>
                  <a:lnTo>
                    <a:pt x="390143" y="48767"/>
                  </a:lnTo>
                  <a:lnTo>
                    <a:pt x="390143" y="0"/>
                  </a:lnTo>
                  <a:lnTo>
                    <a:pt x="330707" y="0"/>
                  </a:lnTo>
                  <a:close/>
                </a:path>
                <a:path w="550545" h="48895">
                  <a:moveTo>
                    <a:pt x="249935" y="0"/>
                  </a:moveTo>
                  <a:lnTo>
                    <a:pt x="249935" y="48767"/>
                  </a:lnTo>
                  <a:lnTo>
                    <a:pt x="309371" y="48767"/>
                  </a:lnTo>
                  <a:lnTo>
                    <a:pt x="309371" y="0"/>
                  </a:lnTo>
                  <a:lnTo>
                    <a:pt x="249935" y="0"/>
                  </a:lnTo>
                  <a:close/>
                </a:path>
                <a:path w="550545" h="48895">
                  <a:moveTo>
                    <a:pt x="169163" y="0"/>
                  </a:moveTo>
                  <a:lnTo>
                    <a:pt x="169163" y="48767"/>
                  </a:lnTo>
                  <a:lnTo>
                    <a:pt x="230123" y="48767"/>
                  </a:lnTo>
                  <a:lnTo>
                    <a:pt x="230123" y="0"/>
                  </a:lnTo>
                  <a:lnTo>
                    <a:pt x="169163" y="0"/>
                  </a:lnTo>
                  <a:close/>
                </a:path>
                <a:path w="550545" h="48895">
                  <a:moveTo>
                    <a:pt x="89915" y="0"/>
                  </a:moveTo>
                  <a:lnTo>
                    <a:pt x="89915" y="48767"/>
                  </a:lnTo>
                  <a:lnTo>
                    <a:pt x="149351" y="48767"/>
                  </a:lnTo>
                  <a:lnTo>
                    <a:pt x="149351" y="0"/>
                  </a:lnTo>
                  <a:lnTo>
                    <a:pt x="89915" y="0"/>
                  </a:lnTo>
                  <a:close/>
                </a:path>
                <a:path w="550545" h="48895">
                  <a:moveTo>
                    <a:pt x="0" y="0"/>
                  </a:moveTo>
                  <a:lnTo>
                    <a:pt x="0" y="48767"/>
                  </a:lnTo>
                  <a:lnTo>
                    <a:pt x="59435" y="48767"/>
                  </a:lnTo>
                  <a:lnTo>
                    <a:pt x="59435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7800844" y="4344414"/>
            <a:ext cx="622300" cy="409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200">
              <a:lnSpc>
                <a:spcPct val="100800"/>
              </a:lnSpc>
              <a:spcBef>
                <a:spcPts val="95"/>
              </a:spcBef>
            </a:pPr>
            <a:r>
              <a:rPr sz="1250" spc="-10" dirty="0">
                <a:latin typeface="Microsoft Sans Serif"/>
                <a:cs typeface="Microsoft Sans Serif"/>
              </a:rPr>
              <a:t>Diesel Refinery</a:t>
            </a:r>
            <a:endParaRPr sz="1250">
              <a:latin typeface="Microsoft Sans Serif"/>
              <a:cs typeface="Microsoft Sans Serif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4349750" y="5739407"/>
            <a:ext cx="801370" cy="641350"/>
            <a:chOff x="4349750" y="5739407"/>
            <a:chExt cx="801370" cy="641350"/>
          </a:xfrm>
        </p:grpSpPr>
        <p:sp>
          <p:nvSpPr>
            <p:cNvPr id="47" name="object 47"/>
            <p:cNvSpPr/>
            <p:nvPr/>
          </p:nvSpPr>
          <p:spPr>
            <a:xfrm>
              <a:off x="4351020" y="6192024"/>
              <a:ext cx="640080" cy="187960"/>
            </a:xfrm>
            <a:custGeom>
              <a:avLst/>
              <a:gdLst/>
              <a:ahLst/>
              <a:cxnLst/>
              <a:rect l="l" t="t" r="r" b="b"/>
              <a:pathLst>
                <a:path w="640079" h="187960">
                  <a:moveTo>
                    <a:pt x="640080" y="0"/>
                  </a:moveTo>
                  <a:lnTo>
                    <a:pt x="0" y="0"/>
                  </a:lnTo>
                  <a:lnTo>
                    <a:pt x="0" y="21336"/>
                  </a:lnTo>
                  <a:lnTo>
                    <a:pt x="19812" y="21336"/>
                  </a:lnTo>
                  <a:lnTo>
                    <a:pt x="19812" y="187452"/>
                  </a:lnTo>
                  <a:lnTo>
                    <a:pt x="620268" y="187452"/>
                  </a:lnTo>
                  <a:lnTo>
                    <a:pt x="620268" y="21336"/>
                  </a:lnTo>
                  <a:lnTo>
                    <a:pt x="640080" y="21336"/>
                  </a:lnTo>
                  <a:lnTo>
                    <a:pt x="640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351020" y="6192011"/>
              <a:ext cx="640080" cy="187960"/>
            </a:xfrm>
            <a:custGeom>
              <a:avLst/>
              <a:gdLst/>
              <a:ahLst/>
              <a:cxnLst/>
              <a:rect l="l" t="t" r="r" b="b"/>
              <a:pathLst>
                <a:path w="640079" h="187960">
                  <a:moveTo>
                    <a:pt x="0" y="0"/>
                  </a:moveTo>
                  <a:lnTo>
                    <a:pt x="0" y="21335"/>
                  </a:lnTo>
                  <a:lnTo>
                    <a:pt x="640079" y="21335"/>
                  </a:lnTo>
                  <a:lnTo>
                    <a:pt x="640079" y="0"/>
                  </a:lnTo>
                  <a:lnTo>
                    <a:pt x="0" y="0"/>
                  </a:lnTo>
                  <a:close/>
                </a:path>
                <a:path w="640079" h="187960">
                  <a:moveTo>
                    <a:pt x="19811" y="21335"/>
                  </a:moveTo>
                  <a:lnTo>
                    <a:pt x="19811" y="187451"/>
                  </a:lnTo>
                  <a:lnTo>
                    <a:pt x="620267" y="187451"/>
                  </a:lnTo>
                  <a:lnTo>
                    <a:pt x="620267" y="21335"/>
                  </a:lnTo>
                  <a:lnTo>
                    <a:pt x="19811" y="2133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608004" y="5739409"/>
              <a:ext cx="543560" cy="115570"/>
            </a:xfrm>
            <a:custGeom>
              <a:avLst/>
              <a:gdLst/>
              <a:ahLst/>
              <a:cxnLst/>
              <a:rect l="l" t="t" r="r" b="b"/>
              <a:pathLst>
                <a:path w="543560" h="115570">
                  <a:moveTo>
                    <a:pt x="543115" y="15214"/>
                  </a:moveTo>
                  <a:lnTo>
                    <a:pt x="511848" y="5194"/>
                  </a:lnTo>
                  <a:lnTo>
                    <a:pt x="478155" y="165"/>
                  </a:lnTo>
                  <a:lnTo>
                    <a:pt x="443026" y="0"/>
                  </a:lnTo>
                  <a:lnTo>
                    <a:pt x="409003" y="4356"/>
                  </a:lnTo>
                  <a:lnTo>
                    <a:pt x="409003" y="18262"/>
                  </a:lnTo>
                  <a:lnTo>
                    <a:pt x="398475" y="21107"/>
                  </a:lnTo>
                  <a:lnTo>
                    <a:pt x="387667" y="22644"/>
                  </a:lnTo>
                  <a:lnTo>
                    <a:pt x="376847" y="22771"/>
                  </a:lnTo>
                  <a:lnTo>
                    <a:pt x="366331" y="21310"/>
                  </a:lnTo>
                  <a:lnTo>
                    <a:pt x="347294" y="26746"/>
                  </a:lnTo>
                  <a:lnTo>
                    <a:pt x="336842" y="28092"/>
                  </a:lnTo>
                  <a:lnTo>
                    <a:pt x="354711" y="22072"/>
                  </a:lnTo>
                  <a:lnTo>
                    <a:pt x="388404" y="16357"/>
                  </a:lnTo>
                  <a:lnTo>
                    <a:pt x="408152" y="15735"/>
                  </a:lnTo>
                  <a:lnTo>
                    <a:pt x="409003" y="18262"/>
                  </a:lnTo>
                  <a:lnTo>
                    <a:pt x="409003" y="4356"/>
                  </a:lnTo>
                  <a:lnTo>
                    <a:pt x="407479" y="4546"/>
                  </a:lnTo>
                  <a:lnTo>
                    <a:pt x="407479" y="9994"/>
                  </a:lnTo>
                  <a:lnTo>
                    <a:pt x="392087" y="5194"/>
                  </a:lnTo>
                  <a:lnTo>
                    <a:pt x="357949" y="165"/>
                  </a:lnTo>
                  <a:lnTo>
                    <a:pt x="322656" y="0"/>
                  </a:lnTo>
                  <a:lnTo>
                    <a:pt x="288607" y="4356"/>
                  </a:lnTo>
                  <a:lnTo>
                    <a:pt x="288607" y="18262"/>
                  </a:lnTo>
                  <a:lnTo>
                    <a:pt x="278714" y="21107"/>
                  </a:lnTo>
                  <a:lnTo>
                    <a:pt x="267843" y="22644"/>
                  </a:lnTo>
                  <a:lnTo>
                    <a:pt x="256667" y="22771"/>
                  </a:lnTo>
                  <a:lnTo>
                    <a:pt x="245935" y="21310"/>
                  </a:lnTo>
                  <a:lnTo>
                    <a:pt x="226898" y="26746"/>
                  </a:lnTo>
                  <a:lnTo>
                    <a:pt x="216446" y="28092"/>
                  </a:lnTo>
                  <a:lnTo>
                    <a:pt x="234315" y="22072"/>
                  </a:lnTo>
                  <a:lnTo>
                    <a:pt x="268008" y="16357"/>
                  </a:lnTo>
                  <a:lnTo>
                    <a:pt x="287756" y="15735"/>
                  </a:lnTo>
                  <a:lnTo>
                    <a:pt x="288607" y="18262"/>
                  </a:lnTo>
                  <a:lnTo>
                    <a:pt x="288607" y="4356"/>
                  </a:lnTo>
                  <a:lnTo>
                    <a:pt x="287083" y="4546"/>
                  </a:lnTo>
                  <a:lnTo>
                    <a:pt x="287083" y="9880"/>
                  </a:lnTo>
                  <a:lnTo>
                    <a:pt x="272364" y="5194"/>
                  </a:lnTo>
                  <a:lnTo>
                    <a:pt x="238315" y="165"/>
                  </a:lnTo>
                  <a:lnTo>
                    <a:pt x="203111" y="0"/>
                  </a:lnTo>
                  <a:lnTo>
                    <a:pt x="168211" y="4546"/>
                  </a:lnTo>
                  <a:lnTo>
                    <a:pt x="166687" y="9118"/>
                  </a:lnTo>
                  <a:lnTo>
                    <a:pt x="169735" y="18262"/>
                  </a:lnTo>
                  <a:lnTo>
                    <a:pt x="159181" y="21107"/>
                  </a:lnTo>
                  <a:lnTo>
                    <a:pt x="148209" y="22644"/>
                  </a:lnTo>
                  <a:lnTo>
                    <a:pt x="136944" y="22771"/>
                  </a:lnTo>
                  <a:lnTo>
                    <a:pt x="125539" y="21310"/>
                  </a:lnTo>
                  <a:lnTo>
                    <a:pt x="106718" y="26746"/>
                  </a:lnTo>
                  <a:lnTo>
                    <a:pt x="87058" y="29311"/>
                  </a:lnTo>
                  <a:lnTo>
                    <a:pt x="66814" y="29032"/>
                  </a:lnTo>
                  <a:lnTo>
                    <a:pt x="46291" y="25882"/>
                  </a:lnTo>
                  <a:lnTo>
                    <a:pt x="20383" y="29527"/>
                  </a:lnTo>
                  <a:lnTo>
                    <a:pt x="4762" y="40170"/>
                  </a:lnTo>
                  <a:lnTo>
                    <a:pt x="0" y="57391"/>
                  </a:lnTo>
                  <a:lnTo>
                    <a:pt x="6667" y="80746"/>
                  </a:lnTo>
                  <a:lnTo>
                    <a:pt x="8382" y="87845"/>
                  </a:lnTo>
                  <a:lnTo>
                    <a:pt x="8953" y="95224"/>
                  </a:lnTo>
                  <a:lnTo>
                    <a:pt x="8382" y="102616"/>
                  </a:lnTo>
                  <a:lnTo>
                    <a:pt x="6667" y="109702"/>
                  </a:lnTo>
                  <a:lnTo>
                    <a:pt x="17665" y="113398"/>
                  </a:lnTo>
                  <a:lnTo>
                    <a:pt x="29527" y="115227"/>
                  </a:lnTo>
                  <a:lnTo>
                    <a:pt x="41376" y="115062"/>
                  </a:lnTo>
                  <a:lnTo>
                    <a:pt x="52387" y="112750"/>
                  </a:lnTo>
                  <a:lnTo>
                    <a:pt x="51904" y="98348"/>
                  </a:lnTo>
                  <a:lnTo>
                    <a:pt x="58864" y="85509"/>
                  </a:lnTo>
                  <a:lnTo>
                    <a:pt x="72097" y="75247"/>
                  </a:lnTo>
                  <a:lnTo>
                    <a:pt x="90487" y="68554"/>
                  </a:lnTo>
                  <a:lnTo>
                    <a:pt x="96583" y="68554"/>
                  </a:lnTo>
                  <a:lnTo>
                    <a:pt x="101155" y="67030"/>
                  </a:lnTo>
                  <a:lnTo>
                    <a:pt x="107251" y="68554"/>
                  </a:lnTo>
                  <a:lnTo>
                    <a:pt x="123329" y="68110"/>
                  </a:lnTo>
                  <a:lnTo>
                    <a:pt x="127063" y="80746"/>
                  </a:lnTo>
                  <a:lnTo>
                    <a:pt x="128778" y="87845"/>
                  </a:lnTo>
                  <a:lnTo>
                    <a:pt x="129349" y="95224"/>
                  </a:lnTo>
                  <a:lnTo>
                    <a:pt x="128778" y="102616"/>
                  </a:lnTo>
                  <a:lnTo>
                    <a:pt x="127063" y="109702"/>
                  </a:lnTo>
                  <a:lnTo>
                    <a:pt x="137845" y="113398"/>
                  </a:lnTo>
                  <a:lnTo>
                    <a:pt x="149352" y="115227"/>
                  </a:lnTo>
                  <a:lnTo>
                    <a:pt x="161137" y="115062"/>
                  </a:lnTo>
                  <a:lnTo>
                    <a:pt x="172783" y="112750"/>
                  </a:lnTo>
                  <a:lnTo>
                    <a:pt x="171653" y="98348"/>
                  </a:lnTo>
                  <a:lnTo>
                    <a:pt x="178689" y="85509"/>
                  </a:lnTo>
                  <a:lnTo>
                    <a:pt x="192278" y="75247"/>
                  </a:lnTo>
                  <a:lnTo>
                    <a:pt x="210883" y="68554"/>
                  </a:lnTo>
                  <a:lnTo>
                    <a:pt x="215455" y="68554"/>
                  </a:lnTo>
                  <a:lnTo>
                    <a:pt x="221551" y="67030"/>
                  </a:lnTo>
                  <a:lnTo>
                    <a:pt x="226123" y="68554"/>
                  </a:lnTo>
                  <a:lnTo>
                    <a:pt x="243370" y="68097"/>
                  </a:lnTo>
                  <a:lnTo>
                    <a:pt x="247459" y="80746"/>
                  </a:lnTo>
                  <a:lnTo>
                    <a:pt x="249174" y="87845"/>
                  </a:lnTo>
                  <a:lnTo>
                    <a:pt x="249745" y="95224"/>
                  </a:lnTo>
                  <a:lnTo>
                    <a:pt x="249174" y="102616"/>
                  </a:lnTo>
                  <a:lnTo>
                    <a:pt x="247459" y="109702"/>
                  </a:lnTo>
                  <a:lnTo>
                    <a:pt x="258216" y="113398"/>
                  </a:lnTo>
                  <a:lnTo>
                    <a:pt x="269557" y="115227"/>
                  </a:lnTo>
                  <a:lnTo>
                    <a:pt x="280885" y="115062"/>
                  </a:lnTo>
                  <a:lnTo>
                    <a:pt x="291655" y="112750"/>
                  </a:lnTo>
                  <a:lnTo>
                    <a:pt x="291198" y="98348"/>
                  </a:lnTo>
                  <a:lnTo>
                    <a:pt x="298323" y="85509"/>
                  </a:lnTo>
                  <a:lnTo>
                    <a:pt x="312013" y="75247"/>
                  </a:lnTo>
                  <a:lnTo>
                    <a:pt x="331279" y="68554"/>
                  </a:lnTo>
                  <a:lnTo>
                    <a:pt x="335851" y="68554"/>
                  </a:lnTo>
                  <a:lnTo>
                    <a:pt x="341947" y="67030"/>
                  </a:lnTo>
                  <a:lnTo>
                    <a:pt x="346519" y="68554"/>
                  </a:lnTo>
                  <a:lnTo>
                    <a:pt x="366915" y="68008"/>
                  </a:lnTo>
                  <a:lnTo>
                    <a:pt x="386334" y="64173"/>
                  </a:lnTo>
                  <a:lnTo>
                    <a:pt x="403733" y="57200"/>
                  </a:lnTo>
                  <a:lnTo>
                    <a:pt x="418147" y="47218"/>
                  </a:lnTo>
                  <a:lnTo>
                    <a:pt x="444309" y="32359"/>
                  </a:lnTo>
                  <a:lnTo>
                    <a:pt x="474345" y="22072"/>
                  </a:lnTo>
                  <a:lnTo>
                    <a:pt x="507504" y="16357"/>
                  </a:lnTo>
                  <a:lnTo>
                    <a:pt x="543115" y="15214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91812" y="5846064"/>
              <a:ext cx="329565" cy="346075"/>
            </a:xfrm>
            <a:custGeom>
              <a:avLst/>
              <a:gdLst/>
              <a:ahLst/>
              <a:cxnLst/>
              <a:rect l="l" t="t" r="r" b="b"/>
              <a:pathLst>
                <a:path w="329564" h="346075">
                  <a:moveTo>
                    <a:pt x="79248" y="345948"/>
                  </a:moveTo>
                  <a:lnTo>
                    <a:pt x="70104" y="0"/>
                  </a:lnTo>
                  <a:lnTo>
                    <a:pt x="67698" y="4238"/>
                  </a:lnTo>
                  <a:lnTo>
                    <a:pt x="61150" y="7620"/>
                  </a:lnTo>
                  <a:lnTo>
                    <a:pt x="51458" y="9858"/>
                  </a:lnTo>
                  <a:lnTo>
                    <a:pt x="39624" y="10668"/>
                  </a:lnTo>
                  <a:lnTo>
                    <a:pt x="27789" y="9882"/>
                  </a:lnTo>
                  <a:lnTo>
                    <a:pt x="18097" y="7810"/>
                  </a:lnTo>
                  <a:lnTo>
                    <a:pt x="11549" y="4881"/>
                  </a:lnTo>
                  <a:lnTo>
                    <a:pt x="9144" y="1524"/>
                  </a:lnTo>
                  <a:lnTo>
                    <a:pt x="0" y="345948"/>
                  </a:lnTo>
                  <a:lnTo>
                    <a:pt x="79248" y="345948"/>
                  </a:lnTo>
                  <a:close/>
                </a:path>
                <a:path w="329564" h="346075">
                  <a:moveTo>
                    <a:pt x="199644" y="345948"/>
                  </a:moveTo>
                  <a:lnTo>
                    <a:pt x="190500" y="0"/>
                  </a:lnTo>
                  <a:lnTo>
                    <a:pt x="188094" y="4238"/>
                  </a:lnTo>
                  <a:lnTo>
                    <a:pt x="181546" y="7620"/>
                  </a:lnTo>
                  <a:lnTo>
                    <a:pt x="171854" y="9858"/>
                  </a:lnTo>
                  <a:lnTo>
                    <a:pt x="160020" y="10668"/>
                  </a:lnTo>
                  <a:lnTo>
                    <a:pt x="148185" y="9882"/>
                  </a:lnTo>
                  <a:lnTo>
                    <a:pt x="138493" y="7810"/>
                  </a:lnTo>
                  <a:lnTo>
                    <a:pt x="131945" y="4881"/>
                  </a:lnTo>
                  <a:lnTo>
                    <a:pt x="129540" y="1524"/>
                  </a:lnTo>
                  <a:lnTo>
                    <a:pt x="120396" y="345948"/>
                  </a:lnTo>
                  <a:lnTo>
                    <a:pt x="199644" y="345948"/>
                  </a:lnTo>
                  <a:close/>
                </a:path>
                <a:path w="329564" h="346075">
                  <a:moveTo>
                    <a:pt x="329184" y="345948"/>
                  </a:moveTo>
                  <a:lnTo>
                    <a:pt x="320040" y="0"/>
                  </a:lnTo>
                  <a:lnTo>
                    <a:pt x="317634" y="4238"/>
                  </a:lnTo>
                  <a:lnTo>
                    <a:pt x="311086" y="7620"/>
                  </a:lnTo>
                  <a:lnTo>
                    <a:pt x="301394" y="9858"/>
                  </a:lnTo>
                  <a:lnTo>
                    <a:pt x="289560" y="10668"/>
                  </a:lnTo>
                  <a:lnTo>
                    <a:pt x="277963" y="9882"/>
                  </a:lnTo>
                  <a:lnTo>
                    <a:pt x="268795" y="7810"/>
                  </a:lnTo>
                  <a:lnTo>
                    <a:pt x="262770" y="4881"/>
                  </a:lnTo>
                  <a:lnTo>
                    <a:pt x="260604" y="1524"/>
                  </a:lnTo>
                  <a:lnTo>
                    <a:pt x="249936" y="345948"/>
                  </a:lnTo>
                  <a:lnTo>
                    <a:pt x="329184" y="3459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91811" y="5846063"/>
              <a:ext cx="329565" cy="346075"/>
            </a:xfrm>
            <a:custGeom>
              <a:avLst/>
              <a:gdLst/>
              <a:ahLst/>
              <a:cxnLst/>
              <a:rect l="l" t="t" r="r" b="b"/>
              <a:pathLst>
                <a:path w="329564" h="346075">
                  <a:moveTo>
                    <a:pt x="9143" y="1523"/>
                  </a:moveTo>
                  <a:lnTo>
                    <a:pt x="11549" y="4881"/>
                  </a:lnTo>
                  <a:lnTo>
                    <a:pt x="18097" y="7810"/>
                  </a:lnTo>
                  <a:lnTo>
                    <a:pt x="27789" y="9882"/>
                  </a:lnTo>
                  <a:lnTo>
                    <a:pt x="39623" y="10667"/>
                  </a:lnTo>
                  <a:lnTo>
                    <a:pt x="51458" y="9858"/>
                  </a:lnTo>
                  <a:lnTo>
                    <a:pt x="61150" y="7619"/>
                  </a:lnTo>
                  <a:lnTo>
                    <a:pt x="67698" y="4238"/>
                  </a:lnTo>
                  <a:lnTo>
                    <a:pt x="70103" y="0"/>
                  </a:lnTo>
                  <a:lnTo>
                    <a:pt x="79247" y="345947"/>
                  </a:lnTo>
                  <a:lnTo>
                    <a:pt x="0" y="345947"/>
                  </a:lnTo>
                  <a:lnTo>
                    <a:pt x="9143" y="1523"/>
                  </a:lnTo>
                  <a:close/>
                </a:path>
                <a:path w="329564" h="346075">
                  <a:moveTo>
                    <a:pt x="129539" y="1523"/>
                  </a:moveTo>
                  <a:lnTo>
                    <a:pt x="131945" y="4881"/>
                  </a:lnTo>
                  <a:lnTo>
                    <a:pt x="138493" y="7810"/>
                  </a:lnTo>
                  <a:lnTo>
                    <a:pt x="148185" y="9882"/>
                  </a:lnTo>
                  <a:lnTo>
                    <a:pt x="160019" y="10667"/>
                  </a:lnTo>
                  <a:lnTo>
                    <a:pt x="171854" y="9858"/>
                  </a:lnTo>
                  <a:lnTo>
                    <a:pt x="181546" y="7619"/>
                  </a:lnTo>
                  <a:lnTo>
                    <a:pt x="188094" y="4238"/>
                  </a:lnTo>
                  <a:lnTo>
                    <a:pt x="190499" y="0"/>
                  </a:lnTo>
                  <a:lnTo>
                    <a:pt x="199643" y="345947"/>
                  </a:lnTo>
                  <a:lnTo>
                    <a:pt x="120395" y="345947"/>
                  </a:lnTo>
                  <a:lnTo>
                    <a:pt x="129539" y="1523"/>
                  </a:lnTo>
                  <a:close/>
                </a:path>
                <a:path w="329564" h="346075">
                  <a:moveTo>
                    <a:pt x="260603" y="1523"/>
                  </a:moveTo>
                  <a:lnTo>
                    <a:pt x="262770" y="4881"/>
                  </a:lnTo>
                  <a:lnTo>
                    <a:pt x="268795" y="7810"/>
                  </a:lnTo>
                  <a:lnTo>
                    <a:pt x="277963" y="9882"/>
                  </a:lnTo>
                  <a:lnTo>
                    <a:pt x="289559" y="10667"/>
                  </a:lnTo>
                  <a:lnTo>
                    <a:pt x="301394" y="9858"/>
                  </a:lnTo>
                  <a:lnTo>
                    <a:pt x="311086" y="7619"/>
                  </a:lnTo>
                  <a:lnTo>
                    <a:pt x="317634" y="4238"/>
                  </a:lnTo>
                  <a:lnTo>
                    <a:pt x="320039" y="0"/>
                  </a:lnTo>
                  <a:lnTo>
                    <a:pt x="329183" y="345947"/>
                  </a:lnTo>
                  <a:lnTo>
                    <a:pt x="249935" y="345947"/>
                  </a:lnTo>
                  <a:lnTo>
                    <a:pt x="260603" y="1523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392168" y="6264402"/>
              <a:ext cx="550545" cy="0"/>
            </a:xfrm>
            <a:custGeom>
              <a:avLst/>
              <a:gdLst/>
              <a:ahLst/>
              <a:cxnLst/>
              <a:rect l="l" t="t" r="r" b="b"/>
              <a:pathLst>
                <a:path w="550545">
                  <a:moveTo>
                    <a:pt x="0" y="0"/>
                  </a:moveTo>
                  <a:lnTo>
                    <a:pt x="550164" y="0"/>
                  </a:lnTo>
                </a:path>
              </a:pathLst>
            </a:custGeom>
            <a:ln w="19812">
              <a:solidFill>
                <a:srgbClr val="FFFFFF"/>
              </a:solidFill>
              <a:prstDash val="sys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481017" y="6264401"/>
              <a:ext cx="462915" cy="0"/>
            </a:xfrm>
            <a:custGeom>
              <a:avLst/>
              <a:gdLst/>
              <a:ahLst/>
              <a:cxnLst/>
              <a:rect l="l" t="t" r="r" b="b"/>
              <a:pathLst>
                <a:path w="462914">
                  <a:moveTo>
                    <a:pt x="0" y="0"/>
                  </a:moveTo>
                  <a:lnTo>
                    <a:pt x="462381" y="0"/>
                  </a:lnTo>
                </a:path>
              </a:pathLst>
            </a:custGeom>
            <a:ln w="2194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392167" y="6254495"/>
              <a:ext cx="59690" cy="20320"/>
            </a:xfrm>
            <a:custGeom>
              <a:avLst/>
              <a:gdLst/>
              <a:ahLst/>
              <a:cxnLst/>
              <a:rect l="l" t="t" r="r" b="b"/>
              <a:pathLst>
                <a:path w="59689" h="20320">
                  <a:moveTo>
                    <a:pt x="0" y="0"/>
                  </a:moveTo>
                  <a:lnTo>
                    <a:pt x="0" y="19811"/>
                  </a:lnTo>
                  <a:lnTo>
                    <a:pt x="59435" y="19811"/>
                  </a:lnTo>
                  <a:lnTo>
                    <a:pt x="59435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4387086" y="6357617"/>
            <a:ext cx="728345" cy="409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2710">
              <a:lnSpc>
                <a:spcPct val="100800"/>
              </a:lnSpc>
              <a:spcBef>
                <a:spcPts val="95"/>
              </a:spcBef>
            </a:pPr>
            <a:r>
              <a:rPr sz="1250" spc="-10" dirty="0">
                <a:latin typeface="Microsoft Sans Serif"/>
                <a:cs typeface="Microsoft Sans Serif"/>
              </a:rPr>
              <a:t>Natural </a:t>
            </a:r>
            <a:r>
              <a:rPr sz="1250" dirty="0">
                <a:latin typeface="Microsoft Sans Serif"/>
                <a:cs typeface="Microsoft Sans Serif"/>
              </a:rPr>
              <a:t>Gas</a:t>
            </a:r>
            <a:r>
              <a:rPr sz="1250" spc="5" dirty="0">
                <a:latin typeface="Microsoft Sans Serif"/>
                <a:cs typeface="Microsoft Sans Serif"/>
              </a:rPr>
              <a:t> </a:t>
            </a:r>
            <a:r>
              <a:rPr sz="1250" spc="-10" dirty="0">
                <a:latin typeface="Microsoft Sans Serif"/>
                <a:cs typeface="Microsoft Sans Serif"/>
              </a:rPr>
              <a:t>Plant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032503" y="5408676"/>
            <a:ext cx="447040" cy="779145"/>
          </a:xfrm>
          <a:custGeom>
            <a:avLst/>
            <a:gdLst/>
            <a:ahLst/>
            <a:cxnLst/>
            <a:rect l="l" t="t" r="r" b="b"/>
            <a:pathLst>
              <a:path w="447039" h="779145">
                <a:moveTo>
                  <a:pt x="0" y="0"/>
                </a:moveTo>
                <a:lnTo>
                  <a:pt x="446531" y="778763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 rot="14460000">
            <a:off x="3900653" y="5596999"/>
            <a:ext cx="304292" cy="180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20"/>
              </a:lnSpc>
            </a:pPr>
            <a:r>
              <a:rPr sz="1250" spc="-25" dirty="0">
                <a:latin typeface="Microsoft Sans Serif"/>
                <a:cs typeface="Microsoft Sans Serif"/>
              </a:rPr>
              <a:t>CO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58" name="object 58"/>
          <p:cNvSpPr txBox="1"/>
          <p:nvPr/>
        </p:nvSpPr>
        <p:spPr>
          <a:xfrm rot="14460000">
            <a:off x="3949006" y="5479925"/>
            <a:ext cx="131203" cy="114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05"/>
              </a:lnSpc>
            </a:pPr>
            <a:r>
              <a:rPr sz="800" spc="-50" dirty="0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863083" y="5489447"/>
            <a:ext cx="538480" cy="698500"/>
          </a:xfrm>
          <a:custGeom>
            <a:avLst/>
            <a:gdLst/>
            <a:ahLst/>
            <a:cxnLst/>
            <a:rect l="l" t="t" r="r" b="b"/>
            <a:pathLst>
              <a:path w="538479" h="698500">
                <a:moveTo>
                  <a:pt x="537971" y="0"/>
                </a:moveTo>
                <a:lnTo>
                  <a:pt x="0" y="697991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 rot="18480000">
            <a:off x="4970874" y="5562852"/>
            <a:ext cx="30137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250" spc="-25" dirty="0">
                <a:latin typeface="Microsoft Sans Serif"/>
                <a:cs typeface="Microsoft Sans Serif"/>
              </a:rPr>
              <a:t>CO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1" name="object 61"/>
          <p:cNvSpPr txBox="1"/>
          <p:nvPr/>
        </p:nvSpPr>
        <p:spPr>
          <a:xfrm rot="18480000">
            <a:off x="5180396" y="5503379"/>
            <a:ext cx="130063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sz="800" spc="-50" dirty="0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991100" y="5457444"/>
            <a:ext cx="1548765" cy="858519"/>
          </a:xfrm>
          <a:custGeom>
            <a:avLst/>
            <a:gdLst/>
            <a:ahLst/>
            <a:cxnLst/>
            <a:rect l="l" t="t" r="r" b="b"/>
            <a:pathLst>
              <a:path w="1548765" h="858520">
                <a:moveTo>
                  <a:pt x="1548383" y="0"/>
                </a:moveTo>
                <a:lnTo>
                  <a:pt x="0" y="858011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 rot="19860000">
            <a:off x="5689317" y="5634394"/>
            <a:ext cx="289537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250" spc="-25" dirty="0">
                <a:latin typeface="Microsoft Sans Serif"/>
                <a:cs typeface="Microsoft Sans Serif"/>
              </a:rPr>
              <a:t>CO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4" name="object 64"/>
          <p:cNvSpPr txBox="1"/>
          <p:nvPr/>
        </p:nvSpPr>
        <p:spPr>
          <a:xfrm rot="19920000">
            <a:off x="5923417" y="5625603"/>
            <a:ext cx="120033" cy="10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5"/>
              </a:lnSpc>
            </a:pPr>
            <a:r>
              <a:rPr sz="800" spc="-50" dirty="0">
                <a:latin typeface="Microsoft Sans Serif"/>
                <a:cs typeface="Microsoft Sans Serif"/>
              </a:rPr>
              <a:t>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454908" y="2345435"/>
            <a:ext cx="1024255" cy="321945"/>
          </a:xfrm>
          <a:custGeom>
            <a:avLst/>
            <a:gdLst/>
            <a:ahLst/>
            <a:cxnLst/>
            <a:rect l="l" t="t" r="r" b="b"/>
            <a:pathLst>
              <a:path w="1024254" h="321944">
                <a:moveTo>
                  <a:pt x="0" y="0"/>
                </a:moveTo>
                <a:lnTo>
                  <a:pt x="1024127" y="321563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 rot="1020000">
            <a:off x="3716560" y="2308938"/>
            <a:ext cx="532001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875" spc="-15" baseline="2222" dirty="0">
                <a:latin typeface="Microsoft Sans Serif"/>
                <a:cs typeface="Microsoft Sans Serif"/>
              </a:rPr>
              <a:t>P</a:t>
            </a:r>
            <a:r>
              <a:rPr sz="1250" spc="-10" dirty="0">
                <a:latin typeface="Microsoft Sans Serif"/>
                <a:cs typeface="Microsoft Sans Serif"/>
              </a:rPr>
              <a:t>rotein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375147" y="2729483"/>
            <a:ext cx="512445" cy="0"/>
          </a:xfrm>
          <a:custGeom>
            <a:avLst/>
            <a:gdLst/>
            <a:ahLst/>
            <a:cxnLst/>
            <a:rect l="l" t="t" r="r" b="b"/>
            <a:pathLst>
              <a:path w="512445">
                <a:moveTo>
                  <a:pt x="0" y="0"/>
                </a:moveTo>
                <a:lnTo>
                  <a:pt x="512063" y="0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490461" y="2491231"/>
            <a:ext cx="1101725" cy="7556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-25" dirty="0">
                <a:latin typeface="Microsoft Sans Serif"/>
                <a:cs typeface="Microsoft Sans Serif"/>
              </a:rPr>
              <a:t>Oil</a:t>
            </a:r>
            <a:endParaRPr sz="1250">
              <a:latin typeface="Microsoft Sans Serif"/>
              <a:cs typeface="Microsoft Sans Serif"/>
            </a:endParaRPr>
          </a:p>
          <a:p>
            <a:pPr marL="582295" marR="5080" indent="-143510">
              <a:lnSpc>
                <a:spcPct val="100800"/>
              </a:lnSpc>
              <a:spcBef>
                <a:spcPts val="1210"/>
              </a:spcBef>
            </a:pPr>
            <a:r>
              <a:rPr sz="1250" spc="-10" dirty="0">
                <a:latin typeface="Microsoft Sans Serif"/>
                <a:cs typeface="Microsoft Sans Serif"/>
              </a:rPr>
              <a:t>Biodiesel Plant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title"/>
          </p:nvPr>
        </p:nvSpPr>
        <p:spPr>
          <a:xfrm>
            <a:off x="1459483" y="939799"/>
            <a:ext cx="3988435" cy="140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Process</a:t>
            </a:r>
          </a:p>
          <a:p>
            <a:pPr marL="3023870" marR="5080" indent="-635" algn="ctr">
              <a:lnSpc>
                <a:spcPct val="100800"/>
              </a:lnSpc>
              <a:spcBef>
                <a:spcPts val="1015"/>
              </a:spcBef>
            </a:pPr>
            <a:r>
              <a:rPr sz="1250" b="0" spc="-10" dirty="0">
                <a:latin typeface="Microsoft Sans Serif"/>
                <a:cs typeface="Microsoft Sans Serif"/>
              </a:rPr>
              <a:t>Algae Harvesting/ </a:t>
            </a:r>
            <a:r>
              <a:rPr sz="1250" b="0" dirty="0">
                <a:latin typeface="Microsoft Sans Serif"/>
                <a:cs typeface="Microsoft Sans Serif"/>
              </a:rPr>
              <a:t>Oil</a:t>
            </a:r>
            <a:r>
              <a:rPr sz="1250" b="0" spc="-15" dirty="0">
                <a:latin typeface="Microsoft Sans Serif"/>
                <a:cs typeface="Microsoft Sans Serif"/>
              </a:rPr>
              <a:t> </a:t>
            </a:r>
            <a:r>
              <a:rPr sz="1250" b="0" spc="-10" dirty="0">
                <a:latin typeface="Microsoft Sans Serif"/>
                <a:cs typeface="Microsoft Sans Serif"/>
              </a:rPr>
              <a:t>Extraction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912864" y="1129283"/>
            <a:ext cx="1152525" cy="346075"/>
          </a:xfrm>
          <a:custGeom>
            <a:avLst/>
            <a:gdLst/>
            <a:ahLst/>
            <a:cxnLst/>
            <a:rect l="l" t="t" r="r" b="b"/>
            <a:pathLst>
              <a:path w="1152525" h="346075">
                <a:moveTo>
                  <a:pt x="0" y="345947"/>
                </a:moveTo>
                <a:lnTo>
                  <a:pt x="1152143" y="0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 rot="20640000">
            <a:off x="6927137" y="1120762"/>
            <a:ext cx="1002814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250" spc="-10" dirty="0">
                <a:latin typeface="Microsoft Sans Serif"/>
                <a:cs typeface="Microsoft Sans Serif"/>
              </a:rPr>
              <a:t>Xan</a:t>
            </a:r>
            <a:r>
              <a:rPr sz="1875" spc="-15" baseline="2222" dirty="0">
                <a:latin typeface="Microsoft Sans Serif"/>
                <a:cs typeface="Microsoft Sans Serif"/>
              </a:rPr>
              <a:t>than</a:t>
            </a:r>
            <a:r>
              <a:rPr sz="1875" spc="-89" baseline="2222" dirty="0">
                <a:latin typeface="Microsoft Sans Serif"/>
                <a:cs typeface="Microsoft Sans Serif"/>
              </a:rPr>
              <a:t> </a:t>
            </a:r>
            <a:r>
              <a:rPr sz="1875" spc="-37" baseline="2222" dirty="0">
                <a:latin typeface="Microsoft Sans Serif"/>
                <a:cs typeface="Microsoft Sans Serif"/>
              </a:rPr>
              <a:t>Gu</a:t>
            </a:r>
            <a:r>
              <a:rPr sz="1875" spc="-37" baseline="4444" dirty="0">
                <a:latin typeface="Microsoft Sans Serif"/>
                <a:cs typeface="Microsoft Sans Serif"/>
              </a:rPr>
              <a:t>m</a:t>
            </a:r>
            <a:endParaRPr sz="1875" baseline="4444">
              <a:latin typeface="Microsoft Sans Serif"/>
              <a:cs typeface="Microsoft Sans Serif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143497" y="1001529"/>
            <a:ext cx="961390" cy="641350"/>
            <a:chOff x="6143497" y="1001529"/>
            <a:chExt cx="961390" cy="641350"/>
          </a:xfrm>
        </p:grpSpPr>
        <p:sp>
          <p:nvSpPr>
            <p:cNvPr id="73" name="object 73"/>
            <p:cNvSpPr/>
            <p:nvPr/>
          </p:nvSpPr>
          <p:spPr>
            <a:xfrm>
              <a:off x="6144768" y="1453908"/>
              <a:ext cx="768350" cy="187960"/>
            </a:xfrm>
            <a:custGeom>
              <a:avLst/>
              <a:gdLst/>
              <a:ahLst/>
              <a:cxnLst/>
              <a:rect l="l" t="t" r="r" b="b"/>
              <a:pathLst>
                <a:path w="768350" h="187960">
                  <a:moveTo>
                    <a:pt x="768096" y="0"/>
                  </a:moveTo>
                  <a:lnTo>
                    <a:pt x="0" y="0"/>
                  </a:lnTo>
                  <a:lnTo>
                    <a:pt x="0" y="21336"/>
                  </a:lnTo>
                  <a:lnTo>
                    <a:pt x="22860" y="21336"/>
                  </a:lnTo>
                  <a:lnTo>
                    <a:pt x="22860" y="187452"/>
                  </a:lnTo>
                  <a:lnTo>
                    <a:pt x="743712" y="187452"/>
                  </a:lnTo>
                  <a:lnTo>
                    <a:pt x="743712" y="21336"/>
                  </a:lnTo>
                  <a:lnTo>
                    <a:pt x="768096" y="21336"/>
                  </a:lnTo>
                  <a:lnTo>
                    <a:pt x="7680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144767" y="1453895"/>
              <a:ext cx="768350" cy="187960"/>
            </a:xfrm>
            <a:custGeom>
              <a:avLst/>
              <a:gdLst/>
              <a:ahLst/>
              <a:cxnLst/>
              <a:rect l="l" t="t" r="r" b="b"/>
              <a:pathLst>
                <a:path w="768350" h="187960">
                  <a:moveTo>
                    <a:pt x="0" y="0"/>
                  </a:moveTo>
                  <a:lnTo>
                    <a:pt x="0" y="21335"/>
                  </a:lnTo>
                  <a:lnTo>
                    <a:pt x="768095" y="21335"/>
                  </a:lnTo>
                  <a:lnTo>
                    <a:pt x="768095" y="0"/>
                  </a:lnTo>
                  <a:lnTo>
                    <a:pt x="0" y="0"/>
                  </a:lnTo>
                  <a:close/>
                </a:path>
                <a:path w="768350" h="187960">
                  <a:moveTo>
                    <a:pt x="22859" y="21335"/>
                  </a:moveTo>
                  <a:lnTo>
                    <a:pt x="22859" y="187451"/>
                  </a:lnTo>
                  <a:lnTo>
                    <a:pt x="743711" y="187451"/>
                  </a:lnTo>
                  <a:lnTo>
                    <a:pt x="743711" y="21335"/>
                  </a:lnTo>
                  <a:lnTo>
                    <a:pt x="22859" y="2133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451536" y="1001534"/>
              <a:ext cx="653415" cy="115570"/>
            </a:xfrm>
            <a:custGeom>
              <a:avLst/>
              <a:gdLst/>
              <a:ahLst/>
              <a:cxnLst/>
              <a:rect l="l" t="t" r="r" b="b"/>
              <a:pathLst>
                <a:path w="653415" h="115569">
                  <a:moveTo>
                    <a:pt x="653351" y="16497"/>
                  </a:moveTo>
                  <a:lnTo>
                    <a:pt x="614984" y="6235"/>
                  </a:lnTo>
                  <a:lnTo>
                    <a:pt x="573913" y="685"/>
                  </a:lnTo>
                  <a:lnTo>
                    <a:pt x="531406" y="0"/>
                  </a:lnTo>
                  <a:lnTo>
                    <a:pt x="491807" y="4000"/>
                  </a:lnTo>
                  <a:lnTo>
                    <a:pt x="491807" y="18021"/>
                  </a:lnTo>
                  <a:lnTo>
                    <a:pt x="478967" y="21501"/>
                  </a:lnTo>
                  <a:lnTo>
                    <a:pt x="465709" y="22974"/>
                  </a:lnTo>
                  <a:lnTo>
                    <a:pt x="452158" y="22745"/>
                  </a:lnTo>
                  <a:lnTo>
                    <a:pt x="438467" y="21069"/>
                  </a:lnTo>
                  <a:lnTo>
                    <a:pt x="416623" y="26504"/>
                  </a:lnTo>
                  <a:lnTo>
                    <a:pt x="404977" y="27774"/>
                  </a:lnTo>
                  <a:lnTo>
                    <a:pt x="425704" y="22021"/>
                  </a:lnTo>
                  <a:lnTo>
                    <a:pt x="465912" y="16764"/>
                  </a:lnTo>
                  <a:lnTo>
                    <a:pt x="490855" y="16611"/>
                  </a:lnTo>
                  <a:lnTo>
                    <a:pt x="491807" y="18021"/>
                  </a:lnTo>
                  <a:lnTo>
                    <a:pt x="491807" y="4000"/>
                  </a:lnTo>
                  <a:lnTo>
                    <a:pt x="488759" y="4305"/>
                  </a:lnTo>
                  <a:lnTo>
                    <a:pt x="488759" y="11112"/>
                  </a:lnTo>
                  <a:lnTo>
                    <a:pt x="470865" y="6235"/>
                  </a:lnTo>
                  <a:lnTo>
                    <a:pt x="429895" y="685"/>
                  </a:lnTo>
                  <a:lnTo>
                    <a:pt x="387477" y="0"/>
                  </a:lnTo>
                  <a:lnTo>
                    <a:pt x="347027" y="4152"/>
                  </a:lnTo>
                  <a:lnTo>
                    <a:pt x="347027" y="18021"/>
                  </a:lnTo>
                  <a:lnTo>
                    <a:pt x="334848" y="21501"/>
                  </a:lnTo>
                  <a:lnTo>
                    <a:pt x="321691" y="22974"/>
                  </a:lnTo>
                  <a:lnTo>
                    <a:pt x="308229" y="22745"/>
                  </a:lnTo>
                  <a:lnTo>
                    <a:pt x="295211" y="21069"/>
                  </a:lnTo>
                  <a:lnTo>
                    <a:pt x="272516" y="26504"/>
                  </a:lnTo>
                  <a:lnTo>
                    <a:pt x="261734" y="27660"/>
                  </a:lnTo>
                  <a:lnTo>
                    <a:pt x="281876" y="22021"/>
                  </a:lnTo>
                  <a:lnTo>
                    <a:pt x="322021" y="16764"/>
                  </a:lnTo>
                  <a:lnTo>
                    <a:pt x="346557" y="16624"/>
                  </a:lnTo>
                  <a:lnTo>
                    <a:pt x="347027" y="18021"/>
                  </a:lnTo>
                  <a:lnTo>
                    <a:pt x="347027" y="4152"/>
                  </a:lnTo>
                  <a:lnTo>
                    <a:pt x="345503" y="4305"/>
                  </a:lnTo>
                  <a:lnTo>
                    <a:pt x="343979" y="8877"/>
                  </a:lnTo>
                  <a:lnTo>
                    <a:pt x="344678" y="10985"/>
                  </a:lnTo>
                  <a:lnTo>
                    <a:pt x="326948" y="6235"/>
                  </a:lnTo>
                  <a:lnTo>
                    <a:pt x="285877" y="685"/>
                  </a:lnTo>
                  <a:lnTo>
                    <a:pt x="243370" y="0"/>
                  </a:lnTo>
                  <a:lnTo>
                    <a:pt x="200723" y="4305"/>
                  </a:lnTo>
                  <a:lnTo>
                    <a:pt x="200723" y="13449"/>
                  </a:lnTo>
                  <a:lnTo>
                    <a:pt x="203771" y="18021"/>
                  </a:lnTo>
                  <a:lnTo>
                    <a:pt x="190931" y="21501"/>
                  </a:lnTo>
                  <a:lnTo>
                    <a:pt x="177673" y="22974"/>
                  </a:lnTo>
                  <a:lnTo>
                    <a:pt x="164122" y="22745"/>
                  </a:lnTo>
                  <a:lnTo>
                    <a:pt x="150431" y="21069"/>
                  </a:lnTo>
                  <a:lnTo>
                    <a:pt x="128587" y="26504"/>
                  </a:lnTo>
                  <a:lnTo>
                    <a:pt x="104902" y="29070"/>
                  </a:lnTo>
                  <a:lnTo>
                    <a:pt x="80340" y="28790"/>
                  </a:lnTo>
                  <a:lnTo>
                    <a:pt x="55943" y="25641"/>
                  </a:lnTo>
                  <a:lnTo>
                    <a:pt x="24333" y="29286"/>
                  </a:lnTo>
                  <a:lnTo>
                    <a:pt x="5461" y="39928"/>
                  </a:lnTo>
                  <a:lnTo>
                    <a:pt x="0" y="57150"/>
                  </a:lnTo>
                  <a:lnTo>
                    <a:pt x="8699" y="80505"/>
                  </a:lnTo>
                  <a:lnTo>
                    <a:pt x="10414" y="88252"/>
                  </a:lnTo>
                  <a:lnTo>
                    <a:pt x="10985" y="95554"/>
                  </a:lnTo>
                  <a:lnTo>
                    <a:pt x="10414" y="102590"/>
                  </a:lnTo>
                  <a:lnTo>
                    <a:pt x="8699" y="109461"/>
                  </a:lnTo>
                  <a:lnTo>
                    <a:pt x="21742" y="113804"/>
                  </a:lnTo>
                  <a:lnTo>
                    <a:pt x="35369" y="115557"/>
                  </a:lnTo>
                  <a:lnTo>
                    <a:pt x="48983" y="115036"/>
                  </a:lnTo>
                  <a:lnTo>
                    <a:pt x="62039" y="112509"/>
                  </a:lnTo>
                  <a:lnTo>
                    <a:pt x="61480" y="98780"/>
                  </a:lnTo>
                  <a:lnTo>
                    <a:pt x="70231" y="86029"/>
                  </a:lnTo>
                  <a:lnTo>
                    <a:pt x="86677" y="75869"/>
                  </a:lnTo>
                  <a:lnTo>
                    <a:pt x="109283" y="69837"/>
                  </a:lnTo>
                  <a:lnTo>
                    <a:pt x="115379" y="68313"/>
                  </a:lnTo>
                  <a:lnTo>
                    <a:pt x="129095" y="68313"/>
                  </a:lnTo>
                  <a:lnTo>
                    <a:pt x="147891" y="68402"/>
                  </a:lnTo>
                  <a:lnTo>
                    <a:pt x="154520" y="88252"/>
                  </a:lnTo>
                  <a:lnTo>
                    <a:pt x="155384" y="95554"/>
                  </a:lnTo>
                  <a:lnTo>
                    <a:pt x="154520" y="102590"/>
                  </a:lnTo>
                  <a:lnTo>
                    <a:pt x="151955" y="109461"/>
                  </a:lnTo>
                  <a:lnTo>
                    <a:pt x="165239" y="113804"/>
                  </a:lnTo>
                  <a:lnTo>
                    <a:pt x="179387" y="115557"/>
                  </a:lnTo>
                  <a:lnTo>
                    <a:pt x="193522" y="115036"/>
                  </a:lnTo>
                  <a:lnTo>
                    <a:pt x="206819" y="112509"/>
                  </a:lnTo>
                  <a:lnTo>
                    <a:pt x="206260" y="98780"/>
                  </a:lnTo>
                  <a:lnTo>
                    <a:pt x="215011" y="86029"/>
                  </a:lnTo>
                  <a:lnTo>
                    <a:pt x="231457" y="75869"/>
                  </a:lnTo>
                  <a:lnTo>
                    <a:pt x="254063" y="69837"/>
                  </a:lnTo>
                  <a:lnTo>
                    <a:pt x="260159" y="68313"/>
                  </a:lnTo>
                  <a:lnTo>
                    <a:pt x="272351" y="68313"/>
                  </a:lnTo>
                  <a:lnTo>
                    <a:pt x="292214" y="68402"/>
                  </a:lnTo>
                  <a:lnTo>
                    <a:pt x="296735" y="80505"/>
                  </a:lnTo>
                  <a:lnTo>
                    <a:pt x="298450" y="88252"/>
                  </a:lnTo>
                  <a:lnTo>
                    <a:pt x="299021" y="95554"/>
                  </a:lnTo>
                  <a:lnTo>
                    <a:pt x="298450" y="102590"/>
                  </a:lnTo>
                  <a:lnTo>
                    <a:pt x="296735" y="109461"/>
                  </a:lnTo>
                  <a:lnTo>
                    <a:pt x="309803" y="113804"/>
                  </a:lnTo>
                  <a:lnTo>
                    <a:pt x="323596" y="115557"/>
                  </a:lnTo>
                  <a:lnTo>
                    <a:pt x="337667" y="115036"/>
                  </a:lnTo>
                  <a:lnTo>
                    <a:pt x="351599" y="112509"/>
                  </a:lnTo>
                  <a:lnTo>
                    <a:pt x="350164" y="98780"/>
                  </a:lnTo>
                  <a:lnTo>
                    <a:pt x="358457" y="86029"/>
                  </a:lnTo>
                  <a:lnTo>
                    <a:pt x="374738" y="75869"/>
                  </a:lnTo>
                  <a:lnTo>
                    <a:pt x="397319" y="69837"/>
                  </a:lnTo>
                  <a:lnTo>
                    <a:pt x="403415" y="68313"/>
                  </a:lnTo>
                  <a:lnTo>
                    <a:pt x="417131" y="68313"/>
                  </a:lnTo>
                  <a:lnTo>
                    <a:pt x="440321" y="68414"/>
                  </a:lnTo>
                  <a:lnTo>
                    <a:pt x="463232" y="64503"/>
                  </a:lnTo>
                  <a:lnTo>
                    <a:pt x="484416" y="57175"/>
                  </a:lnTo>
                  <a:lnTo>
                    <a:pt x="502475" y="46977"/>
                  </a:lnTo>
                  <a:lnTo>
                    <a:pt x="533755" y="32143"/>
                  </a:lnTo>
                  <a:lnTo>
                    <a:pt x="569912" y="22021"/>
                  </a:lnTo>
                  <a:lnTo>
                    <a:pt x="610057" y="16764"/>
                  </a:lnTo>
                  <a:lnTo>
                    <a:pt x="653351" y="16497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432804" y="1107948"/>
              <a:ext cx="394970" cy="346075"/>
            </a:xfrm>
            <a:custGeom>
              <a:avLst/>
              <a:gdLst/>
              <a:ahLst/>
              <a:cxnLst/>
              <a:rect l="l" t="t" r="r" b="b"/>
              <a:pathLst>
                <a:path w="394970" h="346075">
                  <a:moveTo>
                    <a:pt x="96012" y="345948"/>
                  </a:moveTo>
                  <a:lnTo>
                    <a:pt x="83820" y="0"/>
                  </a:lnTo>
                  <a:lnTo>
                    <a:pt x="80891" y="4238"/>
                  </a:lnTo>
                  <a:lnTo>
                    <a:pt x="72961" y="7620"/>
                  </a:lnTo>
                  <a:lnTo>
                    <a:pt x="61317" y="9858"/>
                  </a:lnTo>
                  <a:lnTo>
                    <a:pt x="47244" y="10668"/>
                  </a:lnTo>
                  <a:lnTo>
                    <a:pt x="33170" y="9882"/>
                  </a:lnTo>
                  <a:lnTo>
                    <a:pt x="21526" y="7810"/>
                  </a:lnTo>
                  <a:lnTo>
                    <a:pt x="13596" y="4881"/>
                  </a:lnTo>
                  <a:lnTo>
                    <a:pt x="10668" y="1524"/>
                  </a:lnTo>
                  <a:lnTo>
                    <a:pt x="0" y="345948"/>
                  </a:lnTo>
                  <a:lnTo>
                    <a:pt x="96012" y="345948"/>
                  </a:lnTo>
                  <a:close/>
                </a:path>
                <a:path w="394970" h="346075">
                  <a:moveTo>
                    <a:pt x="239268" y="345948"/>
                  </a:moveTo>
                  <a:lnTo>
                    <a:pt x="227076" y="0"/>
                  </a:lnTo>
                  <a:lnTo>
                    <a:pt x="224385" y="4238"/>
                  </a:lnTo>
                  <a:lnTo>
                    <a:pt x="216979" y="7620"/>
                  </a:lnTo>
                  <a:lnTo>
                    <a:pt x="205859" y="9858"/>
                  </a:lnTo>
                  <a:lnTo>
                    <a:pt x="192024" y="10668"/>
                  </a:lnTo>
                  <a:lnTo>
                    <a:pt x="177950" y="9882"/>
                  </a:lnTo>
                  <a:lnTo>
                    <a:pt x="166306" y="7810"/>
                  </a:lnTo>
                  <a:lnTo>
                    <a:pt x="158376" y="4881"/>
                  </a:lnTo>
                  <a:lnTo>
                    <a:pt x="155448" y="1524"/>
                  </a:lnTo>
                  <a:lnTo>
                    <a:pt x="143256" y="345948"/>
                  </a:lnTo>
                  <a:lnTo>
                    <a:pt x="239268" y="345948"/>
                  </a:lnTo>
                  <a:close/>
                </a:path>
                <a:path w="394970" h="346075">
                  <a:moveTo>
                    <a:pt x="394716" y="345948"/>
                  </a:moveTo>
                  <a:lnTo>
                    <a:pt x="384048" y="0"/>
                  </a:lnTo>
                  <a:lnTo>
                    <a:pt x="381119" y="4238"/>
                  </a:lnTo>
                  <a:lnTo>
                    <a:pt x="373189" y="7620"/>
                  </a:lnTo>
                  <a:lnTo>
                    <a:pt x="361545" y="9858"/>
                  </a:lnTo>
                  <a:lnTo>
                    <a:pt x="347472" y="10668"/>
                  </a:lnTo>
                  <a:lnTo>
                    <a:pt x="333398" y="9882"/>
                  </a:lnTo>
                  <a:lnTo>
                    <a:pt x="321754" y="7810"/>
                  </a:lnTo>
                  <a:lnTo>
                    <a:pt x="313824" y="4881"/>
                  </a:lnTo>
                  <a:lnTo>
                    <a:pt x="310896" y="1524"/>
                  </a:lnTo>
                  <a:lnTo>
                    <a:pt x="298704" y="345948"/>
                  </a:lnTo>
                  <a:lnTo>
                    <a:pt x="394716" y="3459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192011" y="1107948"/>
              <a:ext cx="660400" cy="429895"/>
            </a:xfrm>
            <a:custGeom>
              <a:avLst/>
              <a:gdLst/>
              <a:ahLst/>
              <a:cxnLst/>
              <a:rect l="l" t="t" r="r" b="b"/>
              <a:pathLst>
                <a:path w="660400" h="429894">
                  <a:moveTo>
                    <a:pt x="251459" y="1523"/>
                  </a:moveTo>
                  <a:lnTo>
                    <a:pt x="254388" y="4881"/>
                  </a:lnTo>
                  <a:lnTo>
                    <a:pt x="262318" y="7810"/>
                  </a:lnTo>
                  <a:lnTo>
                    <a:pt x="273962" y="9882"/>
                  </a:lnTo>
                  <a:lnTo>
                    <a:pt x="288035" y="10667"/>
                  </a:lnTo>
                  <a:lnTo>
                    <a:pt x="302109" y="9858"/>
                  </a:lnTo>
                  <a:lnTo>
                    <a:pt x="313753" y="7619"/>
                  </a:lnTo>
                  <a:lnTo>
                    <a:pt x="321683" y="4238"/>
                  </a:lnTo>
                  <a:lnTo>
                    <a:pt x="324611" y="0"/>
                  </a:lnTo>
                  <a:lnTo>
                    <a:pt x="336803" y="345947"/>
                  </a:lnTo>
                  <a:lnTo>
                    <a:pt x="240791" y="345947"/>
                  </a:lnTo>
                  <a:lnTo>
                    <a:pt x="251459" y="1523"/>
                  </a:lnTo>
                  <a:close/>
                </a:path>
                <a:path w="660400" h="429894">
                  <a:moveTo>
                    <a:pt x="396239" y="1523"/>
                  </a:moveTo>
                  <a:lnTo>
                    <a:pt x="399168" y="4881"/>
                  </a:lnTo>
                  <a:lnTo>
                    <a:pt x="407098" y="7810"/>
                  </a:lnTo>
                  <a:lnTo>
                    <a:pt x="418742" y="9882"/>
                  </a:lnTo>
                  <a:lnTo>
                    <a:pt x="432815" y="10667"/>
                  </a:lnTo>
                  <a:lnTo>
                    <a:pt x="446651" y="9858"/>
                  </a:lnTo>
                  <a:lnTo>
                    <a:pt x="457771" y="7619"/>
                  </a:lnTo>
                  <a:lnTo>
                    <a:pt x="465177" y="4238"/>
                  </a:lnTo>
                  <a:lnTo>
                    <a:pt x="467867" y="0"/>
                  </a:lnTo>
                  <a:lnTo>
                    <a:pt x="480059" y="345947"/>
                  </a:lnTo>
                  <a:lnTo>
                    <a:pt x="384047" y="345947"/>
                  </a:lnTo>
                  <a:lnTo>
                    <a:pt x="396239" y="1523"/>
                  </a:lnTo>
                  <a:close/>
                </a:path>
                <a:path w="660400" h="429894">
                  <a:moveTo>
                    <a:pt x="551687" y="1523"/>
                  </a:moveTo>
                  <a:lnTo>
                    <a:pt x="554616" y="4881"/>
                  </a:lnTo>
                  <a:lnTo>
                    <a:pt x="562546" y="7810"/>
                  </a:lnTo>
                  <a:lnTo>
                    <a:pt x="574190" y="9882"/>
                  </a:lnTo>
                  <a:lnTo>
                    <a:pt x="588263" y="10667"/>
                  </a:lnTo>
                  <a:lnTo>
                    <a:pt x="602337" y="9858"/>
                  </a:lnTo>
                  <a:lnTo>
                    <a:pt x="613981" y="7619"/>
                  </a:lnTo>
                  <a:lnTo>
                    <a:pt x="621911" y="4238"/>
                  </a:lnTo>
                  <a:lnTo>
                    <a:pt x="624839" y="0"/>
                  </a:lnTo>
                  <a:lnTo>
                    <a:pt x="635507" y="345947"/>
                  </a:lnTo>
                  <a:lnTo>
                    <a:pt x="539495" y="345947"/>
                  </a:lnTo>
                  <a:lnTo>
                    <a:pt x="551687" y="1523"/>
                  </a:lnTo>
                  <a:close/>
                </a:path>
                <a:path w="660400" h="429894">
                  <a:moveTo>
                    <a:pt x="588263" y="408431"/>
                  </a:moveTo>
                  <a:lnTo>
                    <a:pt x="588263" y="429767"/>
                  </a:lnTo>
                  <a:lnTo>
                    <a:pt x="659891" y="429767"/>
                  </a:lnTo>
                  <a:lnTo>
                    <a:pt x="659891" y="408431"/>
                  </a:lnTo>
                  <a:lnTo>
                    <a:pt x="588263" y="408431"/>
                  </a:lnTo>
                  <a:close/>
                </a:path>
                <a:path w="660400" h="429894">
                  <a:moveTo>
                    <a:pt x="492251" y="408431"/>
                  </a:moveTo>
                  <a:lnTo>
                    <a:pt x="492251" y="429767"/>
                  </a:lnTo>
                  <a:lnTo>
                    <a:pt x="563879" y="429767"/>
                  </a:lnTo>
                  <a:lnTo>
                    <a:pt x="563879" y="408431"/>
                  </a:lnTo>
                  <a:lnTo>
                    <a:pt x="492251" y="408431"/>
                  </a:lnTo>
                  <a:close/>
                </a:path>
                <a:path w="660400" h="429894">
                  <a:moveTo>
                    <a:pt x="396239" y="408431"/>
                  </a:moveTo>
                  <a:lnTo>
                    <a:pt x="396239" y="429767"/>
                  </a:lnTo>
                  <a:lnTo>
                    <a:pt x="467867" y="429767"/>
                  </a:lnTo>
                  <a:lnTo>
                    <a:pt x="467867" y="408431"/>
                  </a:lnTo>
                  <a:lnTo>
                    <a:pt x="396239" y="408431"/>
                  </a:lnTo>
                  <a:close/>
                </a:path>
                <a:path w="660400" h="429894">
                  <a:moveTo>
                    <a:pt x="300227" y="408431"/>
                  </a:moveTo>
                  <a:lnTo>
                    <a:pt x="300227" y="429767"/>
                  </a:lnTo>
                  <a:lnTo>
                    <a:pt x="371855" y="429767"/>
                  </a:lnTo>
                  <a:lnTo>
                    <a:pt x="371855" y="408431"/>
                  </a:lnTo>
                  <a:lnTo>
                    <a:pt x="300227" y="408431"/>
                  </a:lnTo>
                  <a:close/>
                </a:path>
                <a:path w="660400" h="429894">
                  <a:moveTo>
                    <a:pt x="204215" y="408431"/>
                  </a:moveTo>
                  <a:lnTo>
                    <a:pt x="204215" y="429767"/>
                  </a:lnTo>
                  <a:lnTo>
                    <a:pt x="275843" y="429767"/>
                  </a:lnTo>
                  <a:lnTo>
                    <a:pt x="275843" y="408431"/>
                  </a:lnTo>
                  <a:lnTo>
                    <a:pt x="204215" y="408431"/>
                  </a:lnTo>
                  <a:close/>
                </a:path>
                <a:path w="660400" h="429894">
                  <a:moveTo>
                    <a:pt x="108203" y="408431"/>
                  </a:moveTo>
                  <a:lnTo>
                    <a:pt x="108203" y="429767"/>
                  </a:lnTo>
                  <a:lnTo>
                    <a:pt x="179831" y="429767"/>
                  </a:lnTo>
                  <a:lnTo>
                    <a:pt x="179831" y="408431"/>
                  </a:lnTo>
                  <a:lnTo>
                    <a:pt x="108203" y="408431"/>
                  </a:lnTo>
                  <a:close/>
                </a:path>
                <a:path w="660400" h="429894">
                  <a:moveTo>
                    <a:pt x="0" y="408431"/>
                  </a:moveTo>
                  <a:lnTo>
                    <a:pt x="0" y="429767"/>
                  </a:lnTo>
                  <a:lnTo>
                    <a:pt x="71627" y="429767"/>
                  </a:lnTo>
                  <a:lnTo>
                    <a:pt x="71627" y="408431"/>
                  </a:lnTo>
                  <a:lnTo>
                    <a:pt x="0" y="40843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6139685" y="1619503"/>
            <a:ext cx="968375" cy="409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0355" marR="5080" indent="-288290">
              <a:lnSpc>
                <a:spcPct val="100800"/>
              </a:lnSpc>
              <a:spcBef>
                <a:spcPts val="95"/>
              </a:spcBef>
            </a:pPr>
            <a:r>
              <a:rPr sz="1250" spc="-10" dirty="0">
                <a:latin typeface="Microsoft Sans Serif"/>
                <a:cs typeface="Microsoft Sans Serif"/>
              </a:rPr>
              <a:t>Fermentation Plant</a:t>
            </a:r>
            <a:endParaRPr sz="1250">
              <a:latin typeface="Microsoft Sans Serif"/>
              <a:cs typeface="Microsoft Sans Serif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521195" y="2289047"/>
            <a:ext cx="1280160" cy="320040"/>
          </a:xfrm>
          <a:custGeom>
            <a:avLst/>
            <a:gdLst/>
            <a:ahLst/>
            <a:cxnLst/>
            <a:rect l="l" t="t" r="r" b="b"/>
            <a:pathLst>
              <a:path w="1280159" h="320039">
                <a:moveTo>
                  <a:pt x="0" y="320039"/>
                </a:moveTo>
                <a:lnTo>
                  <a:pt x="1280159" y="0"/>
                </a:lnTo>
              </a:path>
            </a:pathLst>
          </a:custGeom>
          <a:ln w="6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 rot="20820000">
            <a:off x="6849671" y="2252637"/>
            <a:ext cx="611846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250" spc="-10" dirty="0">
                <a:latin typeface="Microsoft Sans Serif"/>
                <a:cs typeface="Microsoft Sans Serif"/>
              </a:rPr>
              <a:t>Gly</a:t>
            </a:r>
            <a:r>
              <a:rPr sz="1875" spc="-15" baseline="2222" dirty="0">
                <a:latin typeface="Microsoft Sans Serif"/>
                <a:cs typeface="Microsoft Sans Serif"/>
              </a:rPr>
              <a:t>cero</a:t>
            </a:r>
            <a:r>
              <a:rPr sz="1875" spc="-15" baseline="4444" dirty="0">
                <a:latin typeface="Microsoft Sans Serif"/>
                <a:cs typeface="Microsoft Sans Serif"/>
              </a:rPr>
              <a:t>l</a:t>
            </a:r>
            <a:endParaRPr sz="1875" baseline="4444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9143993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84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Outline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139" y="1678939"/>
            <a:ext cx="4159885" cy="444373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8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Introduction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Biodiesel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Biodiesel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vs.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Petrol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Diesel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Oil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Sources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Our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Source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Location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Selection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8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Genetic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Modification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dirty="0">
                <a:latin typeface="Arial"/>
                <a:cs typeface="Arial"/>
              </a:rPr>
              <a:t>Scenarios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Evaluated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8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latin typeface="Arial"/>
                <a:cs typeface="Arial"/>
              </a:rPr>
              <a:t>Transesterfication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latin typeface="Arial"/>
                <a:cs typeface="Arial"/>
              </a:rPr>
              <a:t>Byproducts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latin typeface="Arial"/>
                <a:cs typeface="Arial"/>
              </a:rPr>
              <a:t>Economics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b="1" spc="-10" dirty="0">
                <a:latin typeface="Arial"/>
                <a:cs typeface="Arial"/>
              </a:rPr>
              <a:t>Conclusions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0215" y="1624805"/>
            <a:ext cx="7478395" cy="20897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What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Biodiesel?</a:t>
            </a:r>
            <a:endParaRPr sz="2400">
              <a:latin typeface="Arial"/>
              <a:cs typeface="Arial"/>
            </a:endParaRPr>
          </a:p>
          <a:p>
            <a:pPr marL="697865" marR="5080" indent="-226695" algn="just">
              <a:lnSpc>
                <a:spcPts val="2160"/>
              </a:lnSpc>
              <a:spcBef>
                <a:spcPts val="670"/>
              </a:spcBef>
              <a:buFont typeface="Arial MT"/>
              <a:buChar char="•"/>
              <a:tabLst>
                <a:tab pos="699770" algn="l"/>
              </a:tabLst>
            </a:pPr>
            <a:r>
              <a:rPr sz="2000" b="1" dirty="0">
                <a:latin typeface="Arial"/>
                <a:cs typeface="Arial"/>
              </a:rPr>
              <a:t>Biodiesel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completely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natural,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alternative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fuel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source 	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applicable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almost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all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situations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which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petrol 	</a:t>
            </a:r>
            <a:r>
              <a:rPr sz="2000" b="1" dirty="0">
                <a:latin typeface="Arial"/>
                <a:cs typeface="Arial"/>
              </a:rPr>
              <a:t>diesel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used.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20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latin typeface="Arial"/>
                <a:cs typeface="Arial"/>
              </a:rPr>
              <a:t>Transesterification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739" y="4026507"/>
            <a:ext cx="26854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1650" marR="5080" indent="-489584">
              <a:lnSpc>
                <a:spcPct val="11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Triglyceride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+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Alcohol </a:t>
            </a:r>
            <a:r>
              <a:rPr sz="2000" b="1" spc="-20" dirty="0">
                <a:latin typeface="Arial"/>
                <a:cs typeface="Arial"/>
              </a:rPr>
              <a:t>(Oil)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6187" y="4026507"/>
            <a:ext cx="29781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marR="5080" indent="-152400">
              <a:lnSpc>
                <a:spcPct val="11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Methyl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Esters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+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Glycerol (Biodiesel)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1739" y="5060694"/>
            <a:ext cx="7467600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99085" marR="5080" indent="-287020">
              <a:lnSpc>
                <a:spcPts val="2160"/>
              </a:lnSpc>
              <a:spcBef>
                <a:spcPts val="375"/>
              </a:spcBef>
              <a:tabLst>
                <a:tab pos="299085" algn="l"/>
              </a:tabLst>
            </a:pPr>
            <a:r>
              <a:rPr sz="2000" spc="-50" dirty="0">
                <a:latin typeface="Arial MT"/>
                <a:cs typeface="Arial MT"/>
              </a:rPr>
              <a:t>–</a:t>
            </a:r>
            <a:r>
              <a:rPr sz="2000" dirty="0">
                <a:latin typeface="Arial MT"/>
                <a:cs typeface="Arial MT"/>
              </a:rPr>
              <a:t>	</a:t>
            </a:r>
            <a:r>
              <a:rPr sz="2000" b="1" i="1" dirty="0">
                <a:latin typeface="Arial"/>
                <a:cs typeface="Arial"/>
              </a:rPr>
              <a:t>Oil</a:t>
            </a:r>
            <a:r>
              <a:rPr sz="2000" b="1" i="1" spc="-4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can</a:t>
            </a:r>
            <a:r>
              <a:rPr sz="2000" b="1" i="1" spc="-30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come</a:t>
            </a:r>
            <a:r>
              <a:rPr sz="2000" b="1" i="1" spc="-2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from</a:t>
            </a:r>
            <a:r>
              <a:rPr sz="2000" b="1" i="1" spc="-3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animal</a:t>
            </a:r>
            <a:r>
              <a:rPr sz="2000" b="1" i="1" spc="-3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oil</a:t>
            </a:r>
            <a:r>
              <a:rPr sz="2000" b="1" i="1" spc="-3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/</a:t>
            </a:r>
            <a:r>
              <a:rPr sz="2000" b="1" i="1" spc="-4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fats,</a:t>
            </a:r>
            <a:r>
              <a:rPr sz="2000" b="1" i="1" spc="-3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vegetable</a:t>
            </a:r>
            <a:r>
              <a:rPr sz="2000" b="1" i="1" spc="-2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oil,</a:t>
            </a:r>
            <a:r>
              <a:rPr sz="2000" b="1" i="1" spc="-3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and</a:t>
            </a:r>
            <a:r>
              <a:rPr sz="2000" b="1" i="1" spc="-3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waste </a:t>
            </a:r>
            <a:r>
              <a:rPr sz="2000" b="1" i="1" dirty="0">
                <a:latin typeface="Arial"/>
                <a:cs typeface="Arial"/>
              </a:rPr>
              <a:t>oil</a:t>
            </a:r>
            <a:r>
              <a:rPr sz="2000" b="1" i="1" spc="-5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from</a:t>
            </a:r>
            <a:r>
              <a:rPr sz="2000" b="1" i="1" spc="-50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restaurants</a:t>
            </a:r>
            <a:r>
              <a:rPr sz="2000" b="1" i="1" spc="-5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(after</a:t>
            </a:r>
            <a:r>
              <a:rPr sz="2000" b="1" i="1" spc="-40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degumming)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10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06314" y="3715002"/>
            <a:ext cx="757555" cy="5143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133985">
              <a:lnSpc>
                <a:spcPct val="100600"/>
              </a:lnSpc>
              <a:spcBef>
                <a:spcPts val="85"/>
              </a:spcBef>
            </a:pPr>
            <a:r>
              <a:rPr sz="1600" spc="-20" dirty="0">
                <a:latin typeface="Arial MT"/>
                <a:cs typeface="Arial MT"/>
              </a:rPr>
              <a:t>Base </a:t>
            </a:r>
            <a:r>
              <a:rPr sz="1600" spc="-10" dirty="0">
                <a:latin typeface="Arial MT"/>
                <a:cs typeface="Arial MT"/>
              </a:rPr>
              <a:t>Catalyst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62628" y="4229100"/>
            <a:ext cx="919480" cy="76200"/>
          </a:xfrm>
          <a:custGeom>
            <a:avLst/>
            <a:gdLst/>
            <a:ahLst/>
            <a:cxnLst/>
            <a:rect l="l" t="t" r="r" b="b"/>
            <a:pathLst>
              <a:path w="919479" h="76200">
                <a:moveTo>
                  <a:pt x="859536" y="41148"/>
                </a:moveTo>
                <a:lnTo>
                  <a:pt x="859536" y="35052"/>
                </a:lnTo>
                <a:lnTo>
                  <a:pt x="854964" y="33528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854964" y="42672"/>
                </a:lnTo>
                <a:lnTo>
                  <a:pt x="859536" y="41148"/>
                </a:lnTo>
                <a:close/>
              </a:path>
              <a:path w="919479" h="76200">
                <a:moveTo>
                  <a:pt x="918972" y="38100"/>
                </a:moveTo>
                <a:lnTo>
                  <a:pt x="842772" y="0"/>
                </a:lnTo>
                <a:lnTo>
                  <a:pt x="842772" y="33528"/>
                </a:lnTo>
                <a:lnTo>
                  <a:pt x="854964" y="33528"/>
                </a:lnTo>
                <a:lnTo>
                  <a:pt x="859536" y="35052"/>
                </a:lnTo>
                <a:lnTo>
                  <a:pt x="859536" y="67818"/>
                </a:lnTo>
                <a:lnTo>
                  <a:pt x="918972" y="38100"/>
                </a:lnTo>
                <a:close/>
              </a:path>
              <a:path w="919479" h="76200">
                <a:moveTo>
                  <a:pt x="859536" y="67818"/>
                </a:moveTo>
                <a:lnTo>
                  <a:pt x="859536" y="41148"/>
                </a:lnTo>
                <a:lnTo>
                  <a:pt x="854964" y="42672"/>
                </a:lnTo>
                <a:lnTo>
                  <a:pt x="842772" y="42672"/>
                </a:lnTo>
                <a:lnTo>
                  <a:pt x="842772" y="76200"/>
                </a:lnTo>
                <a:lnTo>
                  <a:pt x="859536" y="678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2209800"/>
            <a:ext cx="6705600" cy="3733800"/>
          </a:xfrm>
          <a:custGeom>
            <a:avLst/>
            <a:gdLst/>
            <a:ahLst/>
            <a:cxnLst/>
            <a:rect l="l" t="t" r="r" b="b"/>
            <a:pathLst>
              <a:path w="6705600" h="3733800">
                <a:moveTo>
                  <a:pt x="6705599" y="3733799"/>
                </a:moveTo>
                <a:lnTo>
                  <a:pt x="6705599" y="0"/>
                </a:lnTo>
                <a:lnTo>
                  <a:pt x="0" y="0"/>
                </a:lnTo>
                <a:lnTo>
                  <a:pt x="0" y="3733799"/>
                </a:lnTo>
                <a:lnTo>
                  <a:pt x="6705599" y="3733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0" y="2209800"/>
            <a:ext cx="6705600" cy="37338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5"/>
              </a:spcBef>
            </a:pPr>
            <a:endParaRPr sz="1800">
              <a:latin typeface="Times New Roman"/>
              <a:cs typeface="Times New Roman"/>
            </a:endParaRPr>
          </a:p>
          <a:p>
            <a:pPr marL="202565">
              <a:lnSpc>
                <a:spcPct val="100000"/>
              </a:lnSpc>
              <a:tabLst>
                <a:tab pos="2134870" algn="l"/>
                <a:tab pos="3582035" algn="l"/>
                <a:tab pos="5055870" algn="l"/>
              </a:tabLst>
            </a:pPr>
            <a:r>
              <a:rPr sz="1800" spc="-10" dirty="0">
                <a:latin typeface="Arial MT"/>
                <a:cs typeface="Arial MT"/>
              </a:rPr>
              <a:t>Triglycerides</a:t>
            </a:r>
            <a:r>
              <a:rPr sz="1800" dirty="0">
                <a:latin typeface="Arial MT"/>
                <a:cs typeface="Arial MT"/>
              </a:rPr>
              <a:t>	</a:t>
            </a:r>
            <a:r>
              <a:rPr sz="1800" spc="-10" dirty="0">
                <a:latin typeface="Arial MT"/>
                <a:cs typeface="Arial MT"/>
              </a:rPr>
              <a:t>Alcohol</a:t>
            </a:r>
            <a:r>
              <a:rPr sz="1800" dirty="0">
                <a:latin typeface="Arial MT"/>
                <a:cs typeface="Arial MT"/>
              </a:rPr>
              <a:t>	</a:t>
            </a:r>
            <a:r>
              <a:rPr sz="1800" spc="-10" dirty="0">
                <a:latin typeface="Arial MT"/>
                <a:cs typeface="Arial MT"/>
              </a:rPr>
              <a:t>Glycerol</a:t>
            </a:r>
            <a:r>
              <a:rPr sz="1800" dirty="0">
                <a:latin typeface="Arial MT"/>
                <a:cs typeface="Arial MT"/>
              </a:rPr>
              <a:t>	Methyl</a:t>
            </a:r>
            <a:r>
              <a:rPr sz="1800" spc="-7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Esters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52600" y="2499360"/>
            <a:ext cx="6324600" cy="24536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8919" y="1046479"/>
            <a:ext cx="70180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Biodiesel</a:t>
            </a:r>
            <a:r>
              <a:rPr spc="-45" dirty="0"/>
              <a:t> </a:t>
            </a:r>
            <a:r>
              <a:rPr dirty="0"/>
              <a:t>vs.</a:t>
            </a:r>
            <a:r>
              <a:rPr spc="-35" dirty="0"/>
              <a:t> </a:t>
            </a:r>
            <a:r>
              <a:rPr spc="-10" dirty="0"/>
              <a:t>Petrol-Diesel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8939" y="2904234"/>
            <a:ext cx="3358515" cy="295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Reduces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emissions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  <a:tab pos="1581785" algn="l"/>
              </a:tabLst>
            </a:pPr>
            <a:r>
              <a:rPr sz="2000" b="1" dirty="0">
                <a:latin typeface="Arial"/>
                <a:cs typeface="Arial"/>
              </a:rPr>
              <a:t>Cetane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#: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48-</a:t>
            </a:r>
            <a:r>
              <a:rPr sz="2000" b="1" spc="-25" dirty="0">
                <a:latin typeface="Arial"/>
                <a:cs typeface="Arial"/>
              </a:rPr>
              <a:t>65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Increases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lubricity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Longer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engine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life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Higher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Flash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Point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Requires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modification</a:t>
            </a:r>
            <a:endParaRPr sz="2000">
              <a:latin typeface="Arial"/>
              <a:cs typeface="Arial"/>
            </a:endParaRPr>
          </a:p>
          <a:p>
            <a:pPr marL="299085" marR="466090" indent="-287020">
              <a:lnSpc>
                <a:spcPts val="1930"/>
              </a:lnSpc>
              <a:spcBef>
                <a:spcPts val="459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Dissolves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rubber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and </a:t>
            </a:r>
            <a:r>
              <a:rPr sz="2000" b="1" dirty="0">
                <a:latin typeface="Arial"/>
                <a:cs typeface="Arial"/>
              </a:rPr>
              <a:t>some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plastic</a:t>
            </a:r>
            <a:endParaRPr sz="2000">
              <a:latin typeface="Arial"/>
              <a:cs typeface="Arial"/>
            </a:endParaRPr>
          </a:p>
          <a:p>
            <a:pPr marL="299085" marR="428625" indent="-287020">
              <a:lnSpc>
                <a:spcPct val="80000"/>
              </a:lnSpc>
              <a:spcBef>
                <a:spcPts val="495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Slightly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lower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heating value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1739" y="2175763"/>
            <a:ext cx="6651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822065" algn="l"/>
                <a:tab pos="4164965" algn="l"/>
              </a:tabLst>
            </a:pPr>
            <a:r>
              <a:rPr sz="2400" b="1" spc="-10" dirty="0">
                <a:latin typeface="Arial"/>
                <a:cs typeface="Arial"/>
              </a:rPr>
              <a:t>Biodiesel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spc="-50" dirty="0">
                <a:latin typeface="Arial MT"/>
                <a:cs typeface="Arial MT"/>
              </a:rPr>
              <a:t>•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b="1" dirty="0">
                <a:latin typeface="Arial"/>
                <a:cs typeface="Arial"/>
              </a:rPr>
              <a:t>Petroleum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Diesel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88937" y="2904234"/>
            <a:ext cx="3279140" cy="307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High</a:t>
            </a:r>
            <a:r>
              <a:rPr sz="2000" b="1" spc="15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emissions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 MT"/>
              <a:buChar char="–"/>
              <a:tabLst>
                <a:tab pos="299085" algn="l"/>
                <a:tab pos="1581785" algn="l"/>
              </a:tabLst>
            </a:pPr>
            <a:r>
              <a:rPr sz="2000" b="1" dirty="0">
                <a:latin typeface="Arial"/>
                <a:cs typeface="Arial"/>
              </a:rPr>
              <a:t>Cetane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#: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40-</a:t>
            </a:r>
            <a:r>
              <a:rPr sz="2000" b="1" spc="-25" dirty="0">
                <a:latin typeface="Arial"/>
                <a:cs typeface="Arial"/>
              </a:rPr>
              <a:t>55</a:t>
            </a:r>
            <a:endParaRPr sz="2000">
              <a:latin typeface="Arial"/>
              <a:cs typeface="Arial"/>
            </a:endParaRPr>
          </a:p>
          <a:p>
            <a:pPr marL="299085" marR="193675" indent="-287020">
              <a:lnSpc>
                <a:spcPts val="1930"/>
              </a:lnSpc>
              <a:spcBef>
                <a:spcPts val="459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Low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sulfur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diesel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lacks </a:t>
            </a:r>
            <a:r>
              <a:rPr sz="2000" b="1" spc="-10" dirty="0">
                <a:latin typeface="Arial"/>
                <a:cs typeface="Arial"/>
              </a:rPr>
              <a:t>lubricity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5"/>
              </a:spcBef>
              <a:buFont typeface="Arial MT"/>
              <a:buChar char="–"/>
              <a:tabLst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High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sulfur</a:t>
            </a:r>
            <a:endParaRPr sz="2000">
              <a:latin typeface="Arial"/>
              <a:cs typeface="Arial"/>
            </a:endParaRPr>
          </a:p>
          <a:p>
            <a:pPr marL="697865" marR="287655" lvl="1" indent="-228600">
              <a:lnSpc>
                <a:spcPct val="80000"/>
              </a:lnSpc>
              <a:spcBef>
                <a:spcPts val="480"/>
              </a:spcBef>
              <a:buFont typeface="Arial MT"/>
              <a:buChar char="•"/>
              <a:tabLst>
                <a:tab pos="697865" algn="l"/>
              </a:tabLst>
            </a:pPr>
            <a:r>
              <a:rPr sz="2000" b="1" dirty="0">
                <a:latin typeface="Arial"/>
                <a:cs typeface="Arial"/>
              </a:rPr>
              <a:t>poisons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catalyst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in </a:t>
            </a:r>
            <a:r>
              <a:rPr sz="2000" b="1" dirty="0">
                <a:latin typeface="Arial"/>
                <a:cs typeface="Arial"/>
              </a:rPr>
              <a:t>exhaust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system</a:t>
            </a:r>
            <a:endParaRPr sz="2000">
              <a:latin typeface="Arial"/>
              <a:cs typeface="Arial"/>
            </a:endParaRPr>
          </a:p>
          <a:p>
            <a:pPr marL="697865" marR="5080" lvl="1" indent="-228600">
              <a:lnSpc>
                <a:spcPct val="80300"/>
              </a:lnSpc>
              <a:spcBef>
                <a:spcPts val="470"/>
              </a:spcBef>
              <a:buFont typeface="Arial MT"/>
              <a:buChar char="•"/>
              <a:tabLst>
                <a:tab pos="697865" algn="l"/>
              </a:tabLst>
            </a:pPr>
            <a:r>
              <a:rPr sz="2000" b="1" dirty="0">
                <a:latin typeface="Arial"/>
                <a:cs typeface="Arial"/>
              </a:rPr>
              <a:t>Reduces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effective </a:t>
            </a:r>
            <a:r>
              <a:rPr sz="2000" b="1" dirty="0">
                <a:latin typeface="Arial"/>
                <a:cs typeface="Arial"/>
              </a:rPr>
              <a:t>reduction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emissions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exhaust system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1499" y="571500"/>
            <a:ext cx="8915400" cy="6629400"/>
            <a:chOff x="571499" y="571500"/>
            <a:chExt cx="8915400" cy="6629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365" y="2633472"/>
              <a:ext cx="7915656" cy="204825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066799" y="2628900"/>
              <a:ext cx="7924800" cy="2057400"/>
            </a:xfrm>
            <a:custGeom>
              <a:avLst/>
              <a:gdLst/>
              <a:ahLst/>
              <a:cxnLst/>
              <a:rect l="l" t="t" r="r" b="b"/>
              <a:pathLst>
                <a:path w="7924800" h="2057400">
                  <a:moveTo>
                    <a:pt x="0" y="0"/>
                  </a:moveTo>
                  <a:lnTo>
                    <a:pt x="0" y="2057399"/>
                  </a:lnTo>
                  <a:lnTo>
                    <a:pt x="7924799" y="2057399"/>
                  </a:lnTo>
                  <a:lnTo>
                    <a:pt x="7924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89507" y="6823960"/>
            <a:ext cx="8279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  <a:hlinkClick r:id="rId3"/>
              </a:rPr>
              <a:t>http://www.biodiesel.org/pdf_files/fuelfactsheets/BTU_Content_Final_Oct2005.pdf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1499" y="571500"/>
            <a:ext cx="8915400" cy="6629400"/>
            <a:chOff x="571499" y="571500"/>
            <a:chExt cx="8915400" cy="6629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393" y="2468880"/>
              <a:ext cx="8229600" cy="237743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09827" y="2464307"/>
              <a:ext cx="8239125" cy="2386965"/>
            </a:xfrm>
            <a:custGeom>
              <a:avLst/>
              <a:gdLst/>
              <a:ahLst/>
              <a:cxnLst/>
              <a:rect l="l" t="t" r="r" b="b"/>
              <a:pathLst>
                <a:path w="8239125" h="2386965">
                  <a:moveTo>
                    <a:pt x="0" y="0"/>
                  </a:moveTo>
                  <a:lnTo>
                    <a:pt x="0" y="2386583"/>
                  </a:lnTo>
                  <a:lnTo>
                    <a:pt x="8238743" y="2386583"/>
                  </a:lnTo>
                  <a:lnTo>
                    <a:pt x="823874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90803" y="6808721"/>
            <a:ext cx="8877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  <a:hlinkClick r:id="rId3"/>
              </a:rPr>
              <a:t>http://www.biodiesel.org/resources/reportsdatabase/reports/gen/19940101_gen-297.pdf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1499" y="571500"/>
            <a:ext cx="8915400" cy="6629400"/>
            <a:chOff x="571499" y="571500"/>
            <a:chExt cx="8915400" cy="66294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91405" y="1359407"/>
              <a:ext cx="7274052" cy="459638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386839" y="1354835"/>
              <a:ext cx="7283450" cy="4605655"/>
            </a:xfrm>
            <a:custGeom>
              <a:avLst/>
              <a:gdLst/>
              <a:ahLst/>
              <a:cxnLst/>
              <a:rect l="l" t="t" r="r" b="b"/>
              <a:pathLst>
                <a:path w="7283450" h="4605655">
                  <a:moveTo>
                    <a:pt x="0" y="0"/>
                  </a:moveTo>
                  <a:lnTo>
                    <a:pt x="0" y="4605527"/>
                  </a:lnTo>
                  <a:lnTo>
                    <a:pt x="7283195" y="4605527"/>
                  </a:lnTo>
                  <a:lnTo>
                    <a:pt x="7283195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94891" y="6808721"/>
            <a:ext cx="7466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  <a:hlinkClick r:id="rId3"/>
              </a:rPr>
              <a:t>http://www.biodiesel.org/pdf_files/fuelfactsheets/Environment_Safety1.pdf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138</Words>
  <Application>Microsoft Office PowerPoint</Application>
  <PresentationFormat>Custom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Outline</vt:lpstr>
      <vt:lpstr>Introduction</vt:lpstr>
      <vt:lpstr>Slide 5</vt:lpstr>
      <vt:lpstr>Biodiesel vs. Petrol-Diesel</vt:lpstr>
      <vt:lpstr>Slide 7</vt:lpstr>
      <vt:lpstr>Slide 8</vt:lpstr>
      <vt:lpstr>Slide 9</vt:lpstr>
      <vt:lpstr>Slide 10</vt:lpstr>
      <vt:lpstr>Potential Oil Sources</vt:lpstr>
      <vt:lpstr>Algae</vt:lpstr>
      <vt:lpstr>Algae Requirements</vt:lpstr>
      <vt:lpstr>The Process Algae Harvesting/ Oil Extraction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 (For The Audience)</dc:title>
  <dc:creator>land3794</dc:creator>
  <cp:lastModifiedBy>dnr</cp:lastModifiedBy>
  <cp:revision>2</cp:revision>
  <dcterms:created xsi:type="dcterms:W3CDTF">2024-06-25T04:37:53Z</dcterms:created>
  <dcterms:modified xsi:type="dcterms:W3CDTF">2024-06-26T04:08:46Z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2006-05-05T00:00:00Z</vt:filetime>
  </property>
  <property fmtid="{D5CDD505-2E9C-101B-9397-08002B2CF9AE}" pid="3" name="Creator">
    <vt:lpwstr>PDFCreator Version 0.8.1</vt:lpwstr>
  </property>
  <property fmtid="{D5CDD505-2E9C-101B-9397-08002B2CF9AE}" pid="4" name="LastSaved">
    <vt:filetime>2024-06-25T00:00:00Z</vt:filetime>
  </property>
  <property fmtid="{D5CDD505-2E9C-101B-9397-08002B2CF9AE}" pid="5" name="Producer">
    <vt:lpwstr>AFPL Ghostscript 8.53</vt:lpwstr>
  </property>
</Properties>
</file>