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1FD2-3438-4398-97B8-BA562BB09A17}" type="datetimeFigureOut">
              <a:rPr lang="en-US" smtClean="0"/>
              <a:pPr/>
              <a:t>6/25/2024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2D4F-E161-4B08-AD13-F1749A89FA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1FD2-3438-4398-97B8-BA562BB09A17}" type="datetimeFigureOut">
              <a:rPr lang="en-US" smtClean="0"/>
              <a:pPr/>
              <a:t>6/25/2024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2D4F-E161-4B08-AD13-F1749A89FA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1FD2-3438-4398-97B8-BA562BB09A17}" type="datetimeFigureOut">
              <a:rPr lang="en-US" smtClean="0"/>
              <a:pPr/>
              <a:t>6/25/2024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2D4F-E161-4B08-AD13-F1749A89FA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1FD2-3438-4398-97B8-BA562BB09A17}" type="datetimeFigureOut">
              <a:rPr lang="en-US" smtClean="0"/>
              <a:pPr/>
              <a:t>6/25/2024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2D4F-E161-4B08-AD13-F1749A89FA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1FD2-3438-4398-97B8-BA562BB09A17}" type="datetimeFigureOut">
              <a:rPr lang="en-US" smtClean="0"/>
              <a:pPr/>
              <a:t>6/25/2024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2D4F-E161-4B08-AD13-F1749A89FA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1FD2-3438-4398-97B8-BA562BB09A17}" type="datetimeFigureOut">
              <a:rPr lang="en-US" smtClean="0"/>
              <a:pPr/>
              <a:t>6/25/2024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2D4F-E161-4B08-AD13-F1749A89FA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1FD2-3438-4398-97B8-BA562BB09A17}" type="datetimeFigureOut">
              <a:rPr lang="en-US" smtClean="0"/>
              <a:pPr/>
              <a:t>6/25/2024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2D4F-E161-4B08-AD13-F1749A89FA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1FD2-3438-4398-97B8-BA562BB09A17}" type="datetimeFigureOut">
              <a:rPr lang="en-US" smtClean="0"/>
              <a:pPr/>
              <a:t>6/25/2024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2D4F-E161-4B08-AD13-F1749A89FA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1FD2-3438-4398-97B8-BA562BB09A17}" type="datetimeFigureOut">
              <a:rPr lang="en-US" smtClean="0"/>
              <a:pPr/>
              <a:t>6/25/2024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2D4F-E161-4B08-AD13-F1749A89FA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1FD2-3438-4398-97B8-BA562BB09A17}" type="datetimeFigureOut">
              <a:rPr lang="en-US" smtClean="0"/>
              <a:pPr/>
              <a:t>6/25/2024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C2D4F-E161-4B08-AD13-F1749A89FA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1FD2-3438-4398-97B8-BA562BB09A17}" type="datetimeFigureOut">
              <a:rPr lang="en-US" smtClean="0"/>
              <a:pPr/>
              <a:t>6/25/2024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DCC2D4F-E161-4B08-AD13-F1749A89FAC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291FD2-3438-4398-97B8-BA562BB09A17}" type="datetimeFigureOut">
              <a:rPr lang="en-US" smtClean="0"/>
              <a:pPr/>
              <a:t>6/25/2024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CC2D4F-E161-4B08-AD13-F1749A89FACE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IN" dirty="0" smtClean="0"/>
              <a:t>METHODOLOGIES IN ASYMMETRIC SYNTHESIS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IN" dirty="0" smtClean="0"/>
              <a:t>B.VN.K.SRIDEVI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25" name="AutoShape 1" descr="Asymmetric synthesis | PPT"/>
          <p:cNvSpPr>
            <a:spLocks noChangeAspect="1" noChangeArrowheads="1"/>
          </p:cNvSpPr>
          <p:nvPr/>
        </p:nvSpPr>
        <p:spPr bwMode="auto">
          <a:xfrm>
            <a:off x="0" y="457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794" y="762000"/>
            <a:ext cx="5072098" cy="53245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CLASSIFICATION OF ASYMMETRIC SYNTHESIS: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basic principle of asymmetric synthesis is by using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chiral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substrates,chiral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auxillary,chiral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reagent,chiral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catalyst we can produce unequal ratio of stereo isomers.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Asymmetric synthesis can create a new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chiral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centre,based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on the nature of the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compounds,the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asymmetric synthesis is divided into 4 types.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chiral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substrates controlled asymmetric synthesis.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chiral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auxillary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controlled asymmetric synthesis.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chiral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reagent controlled asymmetric synthesis.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chiral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catalyst controlled asymmetric synthesis.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357290" y="857232"/>
            <a:ext cx="6643734" cy="38164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Chiral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reagent controlled asymmetric synthesis: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4D515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Chiral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reagents can form energetically different TS’s when approaching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prochiral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faces or groups on 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molecule,and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thus perform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enantioselective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reqctions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directly on an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achiral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starting material.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85786" y="1000108"/>
            <a:ext cx="7572428" cy="563231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Example: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Asymmetric reductions using BINAL-H (Alpine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Borane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are a powerful method for achieving high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enantioselectivity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 the reduction of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prochiral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ketones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and other carbonyl compounds. BINAL-H stands for B-isopinocampheyl-9-borabicyclo[3.3.1]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nonane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and it exists in two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enantiomeric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forms, (R)- and (S)-BINAL-H, which can be used to induce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chirality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 the product.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Mechanism of Asymmetric Reduction with BINAL-H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Formation of the BINAL-H Complex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BINAL-H, 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chiral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borane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reagent, forms a complex with the carbonyl compound. This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complexation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is crucial for the transfer of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chirality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Stereoselective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Hydride Transfer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The hydride transfer occurs from the boron-hydrogen bond to the carbonyl carbon. The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chirality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of the boron complex dictates the approach of the hydride, leading to a preferential formation of one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enantiomer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over the other.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Release of the Alcohol Product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The product, a secondary alcohol, is released from the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borane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complex, and the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borane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is typically recycled or used in subsequent reactions.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214414" y="1554718"/>
            <a:ext cx="4786346" cy="440120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Example: Reduction of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Acetophenone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Let's consider the asymmetric reduction of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acetophenone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using (R)-BINAL-H​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Initial Complex Formation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Acetophenone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forms a complex with (R)-BINAL-H.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Hydride Transfer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The hydride is transferred from the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borane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to the carbonyl carbon. The (R)-BINAL-H directs the hydride to one face of the planar carbonyl group, preferentially forming one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enantiomer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over the other.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Product Release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The product, (R)-1-phenylethanol, is released with high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enantioselectivity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84" y="21431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438384" y="22955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2590784" y="24479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42910" y="1000108"/>
            <a:ext cx="8001056" cy="526297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Mechanism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 visualize the mechanism, consider the following simplified steps: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Complex Formation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PhCOCH3​+(R)-BINAL-H→[PhCOCH3​⋅(R)-BINAL-H]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Hydride Transfer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[PhCOCH3​⋅(R)-BINAL-H]→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PhCH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(OH)CH3​+BINAL-H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hydride transfer is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stereoselective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due to the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chiral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environment provided by BINAL-H, leading to the preferential formation of one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enantiomer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nantioselective Reduction of Ketones with BINAL-H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06245" y="2177699"/>
            <a:ext cx="5731510" cy="250260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928662" y="0"/>
            <a:ext cx="7429552" cy="163121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2.Asymmetric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hydroboration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using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diisopinocampheylborane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Ipc₂BH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is a method for converting alkenes into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chiral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alcohols with high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enantioselectivity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Ipc₂BH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is 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chiral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borane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reagent derived from the naturally occurring compound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pinene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and it is available in both (R)- and (S)-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enantiomeric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forms.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 rot="10800000" flipV="1">
            <a:off x="0" y="2379325"/>
            <a:ext cx="9144000" cy="3477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Example: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Hydroboration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of Styrene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Let's consider the asymmetric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hydroboration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of styrene using (S)-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Ipc₂BH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PhCH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=CH2​+(S)-Ipc2​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BH→PhCH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(BH2​)CH3​→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PhCH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(OH)CH3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Formation of the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Borane-Alkene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Complex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Styrene forms a complex with (S)-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Ipc₂BH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aligning such that the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steric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bulk of the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isopinocampheyl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groups dictates the approach of the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alkene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Syn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Addition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The boron atom and a hydrogen atom add to the same face of the double bond in styrene, forming 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chiral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organoborane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intermediate.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Oxidative Workup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The intermediate is oxidized using H₂O₂ and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NaOH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resulting in (S)-1-phenylethanol with high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enantioselectivity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​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Complex Formation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PhCH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=CH2​+(S)-Ipc2​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BH→PhCH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(BH2​)CH3​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357430"/>
            <a:ext cx="7143800" cy="15696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IN" sz="9600" dirty="0" smtClean="0"/>
              <a:t>THANK </a:t>
            </a:r>
            <a:r>
              <a:rPr lang="en-IN" sz="8000" dirty="0" smtClean="0"/>
              <a:t>YOU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</TotalTime>
  <Words>642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METHODOLOGIES IN ASYMMETRIC SYNTHESIS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ASYMMETRIC SYNTHESIS-II</dc:title>
  <dc:creator>user</dc:creator>
  <cp:lastModifiedBy>user</cp:lastModifiedBy>
  <cp:revision>11</cp:revision>
  <dcterms:created xsi:type="dcterms:W3CDTF">2024-06-25T09:28:55Z</dcterms:created>
  <dcterms:modified xsi:type="dcterms:W3CDTF">2024-06-25T15:48:07Z</dcterms:modified>
</cp:coreProperties>
</file>