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1338C-0828-4639-AE9A-88CA4CCA1051}" type="datetimeFigureOut">
              <a:rPr lang="en-US" smtClean="0"/>
              <a:t>6/24/2024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4EC4F-9D75-4F74-B562-F1C213A72F2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BASIC QUANTUM CHEMISTRY-I 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B.V.N.K.SRIDEVI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928670"/>
            <a:ext cx="78581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Schrödinger equation is a fundamental equation in quantum mechanics that describes how the quantum state of a physical system changes over time. When applied to the hydrogen atom, the Schrödinger equation provides solutions that describe the allowed energy levels and corresponding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wavefunctions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of the electron.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For the hydrogen atom, which consists of a single proton and a single electron, we solve the time-independent Schrödinger equation in spherical coordinates because of the spherical symmetry of the problem. The time-independent Schrödinger equation is given by:</a:t>
            </a: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r>
              <a:rPr lang="en-IN" sz="2400" b="1" dirty="0" err="1">
                <a:latin typeface="Times New Roman" pitchFamily="18" charset="0"/>
                <a:cs typeface="Times New Roman" pitchFamily="18" charset="0"/>
              </a:rPr>
              <a:t>H^ψ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IN" sz="2400" b="1" dirty="0" err="1">
                <a:latin typeface="Times New Roman" pitchFamily="18" charset="0"/>
                <a:cs typeface="Times New Roman" pitchFamily="18" charset="0"/>
              </a:rPr>
              <a:t>Eψ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where H^ is the Hamiltonian operator, E is the energy of the system, and ψ is the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wavefunction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of the electron.</a:t>
            </a:r>
          </a:p>
          <a:p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The Hamiltonian for the Hydrogen Atom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ydrogen Atom According to Schrödinger Equatio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495425"/>
            <a:ext cx="48768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4-06-22 at 8.27.30 PM (1)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928662" y="571480"/>
            <a:ext cx="7500990" cy="59293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4-06-22 at 8.28.23 PM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1000100" y="500042"/>
            <a:ext cx="7215238" cy="57150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4-06-22 at 8.29.52 PM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1722437" y="214290"/>
            <a:ext cx="5699125" cy="64294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hatsApp Image 2024-06-22 at 8.29.52 PM (1)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1357290" y="1214422"/>
            <a:ext cx="6500858" cy="48745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2143116"/>
            <a:ext cx="56450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8800" dirty="0" smtClean="0"/>
              <a:t>THANK YOU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130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BASIC QUANTUM CHEMISTRY-I 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QUANTUM CHEMISTRY-I  </dc:title>
  <dc:creator>user</dc:creator>
  <cp:lastModifiedBy>user</cp:lastModifiedBy>
  <cp:revision>6</cp:revision>
  <dcterms:created xsi:type="dcterms:W3CDTF">2024-06-24T15:32:46Z</dcterms:created>
  <dcterms:modified xsi:type="dcterms:W3CDTF">2024-06-24T15:44:57Z</dcterms:modified>
</cp:coreProperties>
</file>