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D06FF-7FFD-4439-AADA-CD597B2EB117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ACC12-18E6-47F9-B6E3-897D8B578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  <a:t>INORGANIC CHEMISTRY</a:t>
            </a:r>
            <a:b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Algerian" pitchFamily="82" charset="0"/>
              </a:rPr>
              <a:t>In</a:t>
            </a:r>
            <a: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  <a:t>[JOHN TELLER EFFECT]</a:t>
            </a:r>
            <a:endParaRPr lang="en-US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3886200"/>
            <a:ext cx="3810000" cy="1752600"/>
          </a:xfrm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rgbClr val="002060"/>
                </a:solidFill>
                <a:latin typeface="Algerian" pitchFamily="82" charset="0"/>
              </a:rPr>
              <a:t>n.Santhi</a:t>
            </a:r>
            <a:endParaRPr lang="en-US" sz="1600" dirty="0" smtClean="0">
              <a:solidFill>
                <a:srgbClr val="002060"/>
              </a:solidFill>
              <a:latin typeface="Algerian" pitchFamily="82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Algerian" pitchFamily="82" charset="0"/>
              </a:rPr>
              <a:t>Dept .of pg chemistry</a:t>
            </a:r>
            <a:endParaRPr lang="en-US" sz="1600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1937 john &amp;teller proposed a theorem which explains why certain 6-coordinated complexes under go distortion to form distorted structures.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ny non linear molecular system in a degenerate electronic state will be unstable &amp; will under go distortion to lowers the symmetry, removes the degeneracy &amp; lower the energy.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shapes of transition metal complexes are affected by whether the d- orbital's are symmetrically (or) asymmetrically filled.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 the d electrons are symmetrically arranged thus the structure will be completely regular octahedral.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the d electrons are asymmetrically arranged thus the structure will be distorted.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d electrons are unsymmetrical arrangement in t2g orbital's will produce small distortion &amp; If d electrons are unsymmetrical arrangement 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orbital's will produce large distortion.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example of d9 octahedral system such as {Cu(H2O)6}+2 in this complex has the configuration t2g6 eg3 which may have two possibilities 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)t2g6 dx2-y22dz21 ii) t2g6dz22 dx2-y21.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381000" y="228600"/>
            <a:ext cx="8534400" cy="6477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Both configurations the t2g orbital's are completed filled &amp; so distortion arises only due to incompletely filled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orbital's.</a:t>
            </a:r>
          </a:p>
          <a:p>
            <a:pPr>
              <a:buNone/>
            </a:pPr>
            <a:r>
              <a:rPr lang="en-US" sz="1900" u="sng" dirty="0" smtClean="0">
                <a:latin typeface="Times New Roman" pitchFamily="18" charset="0"/>
                <a:cs typeface="Times New Roman" pitchFamily="18" charset="0"/>
              </a:rPr>
              <a:t>Z-in/compression :-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If we considered the first possible configuration t2g6 dx2-y22 dz21.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 dx2-y2 orbital is completed filled were a the dz21 orbital is half filled.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So that the ligands along z-axis less repelled by the d-electrons as a result the distance b/w the four ligands along x-y-axis and metal ion is constant and is greater than that along z-axis.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So the order distance of ligands is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inthe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following way.</a:t>
            </a:r>
          </a:p>
          <a:p>
            <a:pPr algn="ctr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=ML5&lt;ML1=ML2=ML3=ML4</a:t>
            </a:r>
          </a:p>
          <a:p>
            <a:pPr>
              <a:buNone/>
            </a:pPr>
            <a:endParaRPr lang="en-US" u="sng" dirty="0" smtClean="0"/>
          </a:p>
        </p:txBody>
      </p:sp>
      <p:sp>
        <p:nvSpPr>
          <p:cNvPr id="4" name="Flowchart: Process 3"/>
          <p:cNvSpPr/>
          <p:nvPr/>
        </p:nvSpPr>
        <p:spPr>
          <a:xfrm>
            <a:off x="457200" y="381000"/>
            <a:ext cx="8458200" cy="6248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longated_v_Compresse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733800"/>
            <a:ext cx="7086599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this case 2 short bonds and 4 long bonds are formed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ligands approach along z axis experience a large effective nuclear charge will split up higher energy this is called Z-in case, the resulting structure is called compressed octahedron.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381000" y="228600"/>
            <a:ext cx="8458200" cy="6172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G_20240624_1008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133599"/>
            <a:ext cx="6248400" cy="3910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 splitting energy for t2g is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2[-2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2/3]+4[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2/3]=0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 splitting energy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2[-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1/2]+[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1/2]=-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1/2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Z-out/Elongation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we consider the second configuration t2g6dz22dx2-y21.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dz2 is completely filled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repuls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ligands strongly along z-axis.</a:t>
            </a:r>
          </a:p>
          <a:p>
            <a:endParaRPr lang="en-US" u="sng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457200"/>
            <a:ext cx="81534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Hence the distance b/w the ligands and central metal along the z-axis is slightly greater than that along x, y axis.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order of metal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ligand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as follows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ML1=ML2=ML3=ML4&lt;ML5=ML6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457200" y="381000"/>
            <a:ext cx="8382000" cy="5943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edit_7_69554443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438400"/>
            <a:ext cx="7010399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Thus the ligands on the z-axis experience a lower effective nuclear charge &amp;along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axis experience large effective nuclear charge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which are split up into higher energy this is called Z-out case, thus the structure is called elongated octahedron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381000" y="304800"/>
            <a:ext cx="8382000" cy="6324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G_20240624_1010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905000"/>
            <a:ext cx="77724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Net splitting energy for t2g </a:t>
            </a:r>
          </a:p>
          <a:p>
            <a:pPr algn="ctr">
              <a:buNone/>
            </a:pPr>
            <a:r>
              <a:rPr lang="en-US" dirty="0" smtClean="0"/>
              <a:t>4[-</a:t>
            </a:r>
            <a:r>
              <a:rPr lang="el-GR" dirty="0" smtClean="0"/>
              <a:t>δ</a:t>
            </a:r>
            <a:r>
              <a:rPr lang="en-US" dirty="0" smtClean="0"/>
              <a:t>2/3]+2[2</a:t>
            </a:r>
            <a:r>
              <a:rPr lang="el-GR" dirty="0" smtClean="0"/>
              <a:t>δ</a:t>
            </a:r>
            <a:r>
              <a:rPr lang="en-US" dirty="0" smtClean="0"/>
              <a:t>2/3]=0</a:t>
            </a:r>
          </a:p>
          <a:p>
            <a:r>
              <a:rPr lang="en-US" dirty="0" smtClean="0"/>
              <a:t>Net splitting energy for </a:t>
            </a:r>
            <a:r>
              <a:rPr lang="en-US" dirty="0" err="1" smtClean="0"/>
              <a:t>eg</a:t>
            </a:r>
            <a:r>
              <a:rPr lang="en-US" dirty="0" smtClean="0"/>
              <a:t> is </a:t>
            </a:r>
          </a:p>
          <a:p>
            <a:pPr algn="ctr">
              <a:buNone/>
            </a:pPr>
            <a:r>
              <a:rPr lang="en-US" dirty="0" smtClean="0"/>
              <a:t>2[-</a:t>
            </a:r>
            <a:r>
              <a:rPr lang="el-GR" dirty="0" smtClean="0"/>
              <a:t>δ</a:t>
            </a:r>
            <a:r>
              <a:rPr lang="en-US" dirty="0" smtClean="0"/>
              <a:t>1/2]+1[</a:t>
            </a:r>
            <a:r>
              <a:rPr lang="el-GR" dirty="0" smtClean="0"/>
              <a:t>δ</a:t>
            </a:r>
            <a:r>
              <a:rPr lang="en-US" dirty="0" smtClean="0"/>
              <a:t>1/2]=-</a:t>
            </a:r>
            <a:r>
              <a:rPr lang="el-GR" dirty="0" smtClean="0"/>
              <a:t>δ</a:t>
            </a:r>
            <a:r>
              <a:rPr lang="en-US" dirty="0" smtClean="0"/>
              <a:t>1/2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304800"/>
            <a:ext cx="8458200" cy="6248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600" dirty="0" smtClean="0">
              <a:latin typeface="Algerian" pitchFamily="82" charset="0"/>
            </a:endParaRPr>
          </a:p>
          <a:p>
            <a:pPr algn="ctr">
              <a:buNone/>
            </a:pPr>
            <a:endParaRPr lang="en-US" sz="66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sz="6600" dirty="0" smtClean="0">
                <a:solidFill>
                  <a:srgbClr val="7030A0"/>
                </a:solidFill>
                <a:latin typeface="Algerian" pitchFamily="82" charset="0"/>
              </a:rPr>
              <a:t>Thank you</a:t>
            </a:r>
            <a:endParaRPr lang="en-US" sz="6600" dirty="0">
              <a:solidFill>
                <a:srgbClr val="7030A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477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INORGANIC CHEMISTRY In [JOHN TELLER EFFECT]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DNR-ORGANIC</dc:creator>
  <cp:lastModifiedBy>DNR-ORGANIC</cp:lastModifiedBy>
  <cp:revision>25</cp:revision>
  <dcterms:created xsi:type="dcterms:W3CDTF">2024-05-24T09:29:33Z</dcterms:created>
  <dcterms:modified xsi:type="dcterms:W3CDTF">2024-06-26T05:36:16Z</dcterms:modified>
</cp:coreProperties>
</file>