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87" r:id="rId2"/>
    <p:sldId id="289" r:id="rId3"/>
    <p:sldId id="290" r:id="rId4"/>
    <p:sldId id="291" r:id="rId5"/>
    <p:sldId id="292" r:id="rId6"/>
    <p:sldId id="293" r:id="rId7"/>
    <p:sldId id="294" r:id="rId8"/>
    <p:sldId id="288" r:id="rId9"/>
    <p:sldId id="29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91" d="100"/>
          <a:sy n="91" d="100"/>
        </p:scale>
        <p:origin x="-534"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517290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584263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5566773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xmlns="" val="9629904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2625565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6/28/2024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683795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6/28/2024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9045642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0046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552169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B61BEF0D-F0BB-DE4B-95CE-6DB70DBA9567}" type="datetimeFigureOut">
              <a:rPr lang="en-US" smtClean="0"/>
              <a:pPr/>
              <a:t>6/28/2024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481370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900445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6/28/2024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192587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6/28/2024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67546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B61BEF0D-F0BB-DE4B-95CE-6DB70DBA9567}" type="datetimeFigureOut">
              <a:rPr lang="en-US" smtClean="0"/>
              <a:pPr/>
              <a:t>6/28/2024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033450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1BEF0D-F0BB-DE4B-95CE-6DB70DBA9567}" type="datetimeFigureOut">
              <a:rPr lang="en-US" smtClean="0"/>
              <a:pPr/>
              <a:t>6/28/2024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92781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B61BEF0D-F0BB-DE4B-95CE-6DB70DBA9567}" type="datetimeFigureOut">
              <a:rPr lang="en-US" smtClean="0"/>
              <a:pPr/>
              <a:t>6/28/2024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034710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857950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xmlns=""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xmlns=""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xmlns=""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xmlns=""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1BEF0D-F0BB-DE4B-95CE-6DB70DBA9567}" type="datetimeFigureOut">
              <a:rPr lang="en-US" smtClean="0"/>
              <a:pPr/>
              <a:t>6/28/2024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212581121"/>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Unit-3</a:t>
            </a:r>
            <a:br>
              <a:rPr lang="en-US" b="1" dirty="0" smtClean="0"/>
            </a:br>
            <a:r>
              <a:rPr lang="en-IN" sz="4400" b="1" dirty="0" smtClean="0">
                <a:ea typeface="Calibri" panose="020F0502020204030204" pitchFamily="34" charset="0"/>
              </a:rPr>
              <a:t>Equivalence Logic-</a:t>
            </a:r>
            <a:r>
              <a:rPr lang="en-IN" sz="4400" b="1" dirty="0" err="1" smtClean="0">
                <a:ea typeface="Calibri" panose="020F0502020204030204" pitchFamily="34" charset="0"/>
              </a:rPr>
              <a:t>Prepositionals</a:t>
            </a:r>
            <a:endParaRPr lang="en-US" b="1" dirty="0"/>
          </a:p>
        </p:txBody>
      </p:sp>
      <p:sp>
        <p:nvSpPr>
          <p:cNvPr id="3" name="Content Placeholder 2"/>
          <p:cNvSpPr>
            <a:spLocks noGrp="1"/>
          </p:cNvSpPr>
          <p:nvPr>
            <p:ph idx="1"/>
          </p:nvPr>
        </p:nvSpPr>
        <p:spPr/>
        <p:txBody>
          <a:bodyPr>
            <a:normAutofit fontScale="92500" lnSpcReduction="20000"/>
          </a:bodyPr>
          <a:lstStyle/>
          <a:p>
            <a:endParaRPr lang="en-IN" dirty="0" smtClean="0"/>
          </a:p>
          <a:p>
            <a:pPr>
              <a:buNone/>
            </a:pPr>
            <a:r>
              <a:rPr lang="en-US" dirty="0" smtClean="0"/>
              <a:t>Suppose there are two compound statements, X and Y, which will be known as logical equivalence if and only if the truth table of both of them contains the same truth values in their columns. With the help of symbol = or ⇔, we can represent the logical equivalence. So X = Y or X ⇔ Y will be the logical equivalence of these statements.</a:t>
            </a:r>
          </a:p>
          <a:p>
            <a:pPr>
              <a:buNone/>
            </a:pPr>
            <a:r>
              <a:rPr lang="en-US" dirty="0" smtClean="0"/>
              <a:t>With the help of the logical equivalence definition, we have cleared that if the compound statements X and Y are logical equivalence, in this case, the X ⇔ Y must be Tautology.</a:t>
            </a:r>
          </a:p>
          <a:p>
            <a:pPr>
              <a:buNone/>
            </a:pPr>
            <a:r>
              <a:rPr lang="en-US" dirty="0" smtClean="0"/>
              <a:t>Laws of Logical Equivalence</a:t>
            </a:r>
          </a:p>
          <a:p>
            <a:pPr>
              <a:buNone/>
            </a:pPr>
            <a:r>
              <a:rPr lang="en-US" dirty="0" smtClean="0"/>
              <a:t>In this law, we will use the 'AND' and 'OR' symbols to explain the law of logical equivalence. Here, AND is indicated with the help of ∧ symbol and OR is indicated with the help of ∨ symbol. There are various laws of logical equivalence, which are described as follows:</a:t>
            </a:r>
          </a:p>
          <a:p>
            <a:pPr>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 </a:t>
            </a:r>
            <a:r>
              <a:rPr lang="en-US" sz="4000" b="1" dirty="0" smtClean="0"/>
              <a:t>LAWS</a:t>
            </a:r>
            <a:endParaRPr lang="en-US" b="1" dirty="0"/>
          </a:p>
        </p:txBody>
      </p:sp>
      <p:sp>
        <p:nvSpPr>
          <p:cNvPr id="3" name="Content Placeholder 2"/>
          <p:cNvSpPr>
            <a:spLocks noGrp="1"/>
          </p:cNvSpPr>
          <p:nvPr>
            <p:ph idx="1"/>
          </p:nvPr>
        </p:nvSpPr>
        <p:spPr/>
        <p:txBody>
          <a:bodyPr/>
          <a:lstStyle/>
          <a:p>
            <a:r>
              <a:rPr lang="en-US" dirty="0" smtClean="0"/>
              <a:t>Idempotent Law</a:t>
            </a:r>
          </a:p>
          <a:p>
            <a:r>
              <a:rPr lang="en-US" dirty="0" smtClean="0"/>
              <a:t>Commutative Law</a:t>
            </a:r>
          </a:p>
          <a:p>
            <a:r>
              <a:rPr lang="en-US" dirty="0" smtClean="0"/>
              <a:t>Associative Law</a:t>
            </a:r>
          </a:p>
          <a:p>
            <a:r>
              <a:rPr lang="en-US" dirty="0" smtClean="0"/>
              <a:t>Distributive Law</a:t>
            </a:r>
          </a:p>
          <a:p>
            <a:r>
              <a:rPr lang="en-US" dirty="0" smtClean="0"/>
              <a:t>Identity Law</a:t>
            </a:r>
          </a:p>
          <a:p>
            <a:r>
              <a:rPr lang="en-US" dirty="0" smtClean="0"/>
              <a:t>Complement Law</a:t>
            </a:r>
          </a:p>
          <a:p>
            <a:r>
              <a:rPr lang="en-US" dirty="0" smtClean="0"/>
              <a:t>Double Negation Law or Involution Law</a:t>
            </a:r>
          </a:p>
          <a:p>
            <a:r>
              <a:rPr lang="en-US" dirty="0" smtClean="0"/>
              <a:t>De Morgan's Law</a:t>
            </a:r>
          </a:p>
          <a:p>
            <a:r>
              <a:rPr lang="en-US" dirty="0" smtClean="0"/>
              <a:t>Absorption Law</a:t>
            </a:r>
          </a:p>
          <a:p>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ea typeface="Calibri" panose="020F0502020204030204" pitchFamily="34" charset="0"/>
                <a:cs typeface="Calibri" panose="020F0502020204030204" pitchFamily="34" charset="0"/>
              </a:rPr>
              <a:t>Truth Tables</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Truth Table is used to perform logical operations in </a:t>
            </a:r>
            <a:r>
              <a:rPr lang="en-US" dirty="0" err="1" smtClean="0"/>
              <a:t>Maths</a:t>
            </a:r>
            <a:r>
              <a:rPr lang="en-US" dirty="0" smtClean="0"/>
              <a:t>. These operations comprise </a:t>
            </a:r>
            <a:r>
              <a:rPr lang="en-US" dirty="0" err="1" smtClean="0"/>
              <a:t>boolean</a:t>
            </a:r>
            <a:r>
              <a:rPr lang="en-US" dirty="0" smtClean="0"/>
              <a:t> algebra or </a:t>
            </a:r>
            <a:r>
              <a:rPr lang="en-US" dirty="0" err="1" smtClean="0"/>
              <a:t>boolean</a:t>
            </a:r>
            <a:r>
              <a:rPr lang="en-US" dirty="0" smtClean="0"/>
              <a:t> functions. It is basically used to check whether the propositional expression is true or false, as per the input values. This is based on </a:t>
            </a:r>
            <a:r>
              <a:rPr lang="en-US" dirty="0" err="1" smtClean="0"/>
              <a:t>boolean</a:t>
            </a:r>
            <a:r>
              <a:rPr lang="en-US" dirty="0" smtClean="0"/>
              <a:t> algebra. It consists of columns for one or more input values, says, P and Q and one assigned column for the output results. The output which we get here is the result of the unary or binary operation performed on the given input values. Some examples of binary operations are AND, OR, NOR, XOR, XNOR, etc. Unary consist of a single input, which is either True or False. For these inputs, there are four unary operations, which we are going to perform here. They are:</a:t>
            </a:r>
          </a:p>
          <a:p>
            <a:r>
              <a:rPr lang="en-US" dirty="0" smtClean="0"/>
              <a:t>Logical True (Only True)</a:t>
            </a:r>
          </a:p>
          <a:p>
            <a:r>
              <a:rPr lang="en-US" dirty="0" smtClean="0"/>
              <a:t>Logical False (Only False)</a:t>
            </a:r>
          </a:p>
          <a:p>
            <a:r>
              <a:rPr lang="en-US" dirty="0" smtClean="0"/>
              <a:t>Logical Identity</a:t>
            </a:r>
          </a:p>
          <a:p>
            <a:r>
              <a:rPr lang="en-US" dirty="0" smtClean="0"/>
              <a:t>Logical Negotiation</a:t>
            </a:r>
          </a:p>
          <a:p>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6BD3EFCD-844D-F990-166E-4C3094AACD0A}"/>
              </a:ext>
            </a:extLst>
          </p:cNvPr>
          <p:cNvSpPr>
            <a:spLocks noGrp="1"/>
          </p:cNvSpPr>
          <p:nvPr>
            <p:ph idx="1"/>
          </p:nvPr>
        </p:nvSpPr>
        <p:spPr>
          <a:xfrm>
            <a:off x="1077187" y="720498"/>
            <a:ext cx="8946541" cy="4195481"/>
          </a:xfrm>
        </p:spPr>
        <p:txBody>
          <a:bodyPr>
            <a:normAutofit fontScale="97500"/>
          </a:bodyPr>
          <a:lstStyle/>
          <a:p>
            <a:pPr marL="0" marR="0" lvl="0" indent="0" defTabSz="914400" rtl="0" eaLnBrk="0" fontAlgn="base" latinLnBrk="0" hangingPunct="0">
              <a:lnSpc>
                <a:spcPct val="100000"/>
              </a:lnSpc>
              <a:spcBef>
                <a:spcPct val="0"/>
              </a:spcBef>
              <a:spcAft>
                <a:spcPct val="0"/>
              </a:spcAft>
              <a:buNone/>
              <a:tabLst/>
            </a:pPr>
            <a:r>
              <a:rPr kumimoji="0" lang="en-US" altLang="en-US" sz="3100" b="1" i="0" u="none" strike="noStrike" cap="none" normalizeH="0" baseline="0" dirty="0" smtClean="0">
                <a:ln>
                  <a:noFill/>
                </a:ln>
                <a:effectLst/>
                <a:latin typeface="+mn-lt"/>
                <a:cs typeface="Poppins" panose="00000500000000000000" pitchFamily="2" charset="0"/>
              </a:rPr>
              <a:t>Logical    True</a:t>
            </a:r>
          </a:p>
          <a:p>
            <a:pPr marL="0" marR="0" lvl="0" indent="0" defTabSz="914400" rtl="0" eaLnBrk="0" fontAlgn="base" latinLnBrk="0" hangingPunct="0">
              <a:lnSpc>
                <a:spcPct val="100000"/>
              </a:lnSpc>
              <a:spcBef>
                <a:spcPct val="0"/>
              </a:spcBef>
              <a:spcAft>
                <a:spcPct val="0"/>
              </a:spcAft>
              <a:tabLst/>
            </a:pPr>
            <a:endParaRPr lang="en-US" altLang="en-US" sz="1800" b="1" dirty="0" smtClean="0">
              <a:latin typeface="+mn-lt"/>
              <a:cs typeface="Poppins" panose="00000500000000000000" pitchFamily="2" charset="0"/>
            </a:endParaRPr>
          </a:p>
          <a:p>
            <a:pPr marL="0" marR="0" lvl="0" indent="0" defTabSz="914400" rtl="0" eaLnBrk="0" fontAlgn="base" latinLnBrk="0" hangingPunct="0">
              <a:lnSpc>
                <a:spcPct val="100000"/>
              </a:lnSpc>
              <a:spcBef>
                <a:spcPct val="0"/>
              </a:spcBef>
              <a:spcAft>
                <a:spcPct val="0"/>
              </a:spcAft>
              <a:buNone/>
              <a:tabLst/>
            </a:pPr>
            <a:r>
              <a:rPr kumimoji="0" lang="en-US" altLang="en-US" sz="1800" b="1" i="0" u="none" strike="noStrike" cap="none" normalizeH="0" baseline="0" dirty="0">
                <a:ln>
                  <a:noFill/>
                </a:ln>
                <a:effectLst/>
                <a:latin typeface="+mn-lt"/>
                <a:cs typeface="Poppins" panose="00000500000000000000" pitchFamily="2" charset="0"/>
              </a:rPr>
              <a:t/>
            </a:r>
            <a:br>
              <a:rPr kumimoji="0" lang="en-US" altLang="en-US" sz="1800" b="1" i="0" u="none" strike="noStrike" cap="none" normalizeH="0" baseline="0" dirty="0">
                <a:ln>
                  <a:noFill/>
                </a:ln>
                <a:effectLst/>
                <a:latin typeface="+mn-lt"/>
                <a:cs typeface="Poppins" panose="00000500000000000000" pitchFamily="2" charset="0"/>
              </a:rPr>
            </a:br>
            <a:r>
              <a:rPr kumimoji="0" lang="en-US" altLang="en-US" sz="1800" b="0" i="0" u="none" strike="noStrike" cap="none" normalizeH="0" baseline="0" dirty="0">
                <a:ln>
                  <a:noFill/>
                </a:ln>
                <a:effectLst/>
                <a:latin typeface="+mn-lt"/>
                <a:cs typeface="Poppins" panose="00000500000000000000" pitchFamily="2" charset="0"/>
              </a:rPr>
              <a:t>In this operation, the output is always true, despite any input value. Suppose P denotes the input values and Q denotes the output, then we can write the table as;</a:t>
            </a:r>
            <a:br>
              <a:rPr kumimoji="0" lang="en-US" altLang="en-US" sz="1800" b="0" i="0" u="none" strike="noStrike" cap="none" normalizeH="0" baseline="0" dirty="0">
                <a:ln>
                  <a:noFill/>
                </a:ln>
                <a:effectLst/>
                <a:latin typeface="+mn-lt"/>
                <a:cs typeface="Poppins" panose="00000500000000000000" pitchFamily="2" charset="0"/>
              </a:rPr>
            </a:br>
            <a:r>
              <a:rPr kumimoji="0" lang="en-US" altLang="en-US" sz="1800" b="0" i="0" u="none" strike="noStrike" cap="none" normalizeH="0" baseline="0" dirty="0">
                <a:ln>
                  <a:noFill/>
                </a:ln>
                <a:effectLst/>
                <a:latin typeface="+mn-lt"/>
              </a:rPr>
              <a:t/>
            </a:r>
            <a:br>
              <a:rPr kumimoji="0" lang="en-US" altLang="en-US" sz="1800" b="0" i="0" u="none" strike="noStrike" cap="none" normalizeH="0" baseline="0" dirty="0">
                <a:ln>
                  <a:noFill/>
                </a:ln>
                <a:effectLst/>
                <a:latin typeface="+mn-lt"/>
              </a:rPr>
            </a:br>
            <a:endParaRPr lang="en-IN" sz="1800" dirty="0">
              <a:latin typeface="+mn-lt"/>
            </a:endParaRPr>
          </a:p>
        </p:txBody>
      </p:sp>
      <p:graphicFrame>
        <p:nvGraphicFramePr>
          <p:cNvPr id="6" name="Content Placeholder 3">
            <a:extLst>
              <a:ext uri="{FF2B5EF4-FFF2-40B4-BE49-F238E27FC236}">
                <a16:creationId xmlns="" xmlns:a16="http://schemas.microsoft.com/office/drawing/2014/main" id="{34637477-199F-D55B-315C-5791C313D2B0}"/>
              </a:ext>
            </a:extLst>
          </p:cNvPr>
          <p:cNvGraphicFramePr>
            <a:graphicFrameLocks/>
          </p:cNvGraphicFramePr>
          <p:nvPr>
            <p:extLst>
              <p:ext uri="{D42A27DB-BD31-4B8C-83A1-F6EECF244321}">
                <p14:modId xmlns="" xmlns:p14="http://schemas.microsoft.com/office/powerpoint/2010/main" val="3771349508"/>
              </p:ext>
            </p:extLst>
          </p:nvPr>
        </p:nvGraphicFramePr>
        <p:xfrm>
          <a:off x="3180917" y="3161347"/>
          <a:ext cx="5105400" cy="2266389"/>
        </p:xfrm>
        <a:graphic>
          <a:graphicData uri="http://schemas.openxmlformats.org/drawingml/2006/table">
            <a:tbl>
              <a:tblPr/>
              <a:tblGrid>
                <a:gridCol w="2552700">
                  <a:extLst>
                    <a:ext uri="{9D8B030D-6E8A-4147-A177-3AD203B41FA5}">
                      <a16:colId xmlns="" xmlns:a16="http://schemas.microsoft.com/office/drawing/2014/main" val="3366296926"/>
                    </a:ext>
                  </a:extLst>
                </a:gridCol>
                <a:gridCol w="2552700">
                  <a:extLst>
                    <a:ext uri="{9D8B030D-6E8A-4147-A177-3AD203B41FA5}">
                      <a16:colId xmlns="" xmlns:a16="http://schemas.microsoft.com/office/drawing/2014/main" val="2312528200"/>
                    </a:ext>
                  </a:extLst>
                </a:gridCol>
              </a:tblGrid>
              <a:tr h="634451">
                <a:tc>
                  <a:txBody>
                    <a:bodyPr/>
                    <a:lstStyle>
                      <a:defPPr>
                        <a:defRPr lang="en-US"/>
                      </a:defPPr>
                      <a:lvl1pPr marL="0" algn="l" defTabSz="457200" rtl="0" eaLnBrk="1" latinLnBrk="0" hangingPunct="1">
                        <a:defRPr sz="1800" kern="1200">
                          <a:solidFill>
                            <a:schemeClr val="tx1"/>
                          </a:solidFill>
                          <a:latin typeface="Century Gothic"/>
                        </a:defRPr>
                      </a:lvl1pPr>
                      <a:lvl2pPr marL="457200" algn="l" defTabSz="457200" rtl="0" eaLnBrk="1" latinLnBrk="0" hangingPunct="1">
                        <a:defRPr sz="1800" kern="1200">
                          <a:solidFill>
                            <a:schemeClr val="tx1"/>
                          </a:solidFill>
                          <a:latin typeface="Century Gothic"/>
                        </a:defRPr>
                      </a:lvl2pPr>
                      <a:lvl3pPr marL="914400" algn="l" defTabSz="457200" rtl="0" eaLnBrk="1" latinLnBrk="0" hangingPunct="1">
                        <a:defRPr sz="1800" kern="1200">
                          <a:solidFill>
                            <a:schemeClr val="tx1"/>
                          </a:solidFill>
                          <a:latin typeface="Century Gothic"/>
                        </a:defRPr>
                      </a:lvl3pPr>
                      <a:lvl4pPr marL="1371600" algn="l" defTabSz="457200" rtl="0" eaLnBrk="1" latinLnBrk="0" hangingPunct="1">
                        <a:defRPr sz="1800" kern="1200">
                          <a:solidFill>
                            <a:schemeClr val="tx1"/>
                          </a:solidFill>
                          <a:latin typeface="Century Gothic"/>
                        </a:defRPr>
                      </a:lvl4pPr>
                      <a:lvl5pPr marL="1828800" algn="l" defTabSz="457200" rtl="0" eaLnBrk="1" latinLnBrk="0" hangingPunct="1">
                        <a:defRPr sz="1800" kern="1200">
                          <a:solidFill>
                            <a:schemeClr val="tx1"/>
                          </a:solidFill>
                          <a:latin typeface="Century Gothic"/>
                        </a:defRPr>
                      </a:lvl5pPr>
                      <a:lvl6pPr marL="2286000" algn="l" defTabSz="457200" rtl="0" eaLnBrk="1" latinLnBrk="0" hangingPunct="1">
                        <a:defRPr sz="1800" kern="1200">
                          <a:solidFill>
                            <a:schemeClr val="tx1"/>
                          </a:solidFill>
                          <a:latin typeface="Century Gothic"/>
                        </a:defRPr>
                      </a:lvl6pPr>
                      <a:lvl7pPr marL="2743200" algn="l" defTabSz="457200" rtl="0" eaLnBrk="1" latinLnBrk="0" hangingPunct="1">
                        <a:defRPr sz="1800" kern="1200">
                          <a:solidFill>
                            <a:schemeClr val="tx1"/>
                          </a:solidFill>
                          <a:latin typeface="Century Gothic"/>
                        </a:defRPr>
                      </a:lvl7pPr>
                      <a:lvl8pPr marL="3200400" algn="l" defTabSz="457200" rtl="0" eaLnBrk="1" latinLnBrk="0" hangingPunct="1">
                        <a:defRPr sz="1800" kern="1200">
                          <a:solidFill>
                            <a:schemeClr val="tx1"/>
                          </a:solidFill>
                          <a:latin typeface="Century Gothic"/>
                        </a:defRPr>
                      </a:lvl8pPr>
                      <a:lvl9pPr marL="3657600" algn="l" defTabSz="457200" rtl="0" eaLnBrk="1" latinLnBrk="0" hangingPunct="1">
                        <a:defRPr sz="1800" kern="1200">
                          <a:solidFill>
                            <a:schemeClr val="tx1"/>
                          </a:solidFill>
                          <a:latin typeface="Century Gothic"/>
                        </a:defRPr>
                      </a:lvl9pPr>
                    </a:lstStyle>
                    <a:p>
                      <a:pPr fontAlgn="t"/>
                      <a:r>
                        <a:rPr lang="en-IN" b="1" dirty="0">
                          <a:solidFill>
                            <a:schemeClr val="bg1"/>
                          </a:solidFill>
                          <a:effectLst/>
                        </a:rPr>
                        <a:t>                    P</a:t>
                      </a:r>
                      <a:endParaRPr lang="en-IN" dirty="0">
                        <a:solidFill>
                          <a:schemeClr val="bg1"/>
                        </a:solidFill>
                        <a:effectLst/>
                      </a:endParaRPr>
                    </a:p>
                  </a:txBody>
                  <a:tcPr marL="60960" marR="60960" marT="91440" marB="91440">
                    <a:lnL w="3810" cap="flat" cmpd="sng" algn="ctr">
                      <a:solidFill>
                        <a:srgbClr val="444444"/>
                      </a:solidFill>
                      <a:prstDash val="solid"/>
                      <a:round/>
                      <a:headEnd type="none" w="med" len="med"/>
                      <a:tailEnd type="none" w="med" len="med"/>
                    </a:lnL>
                    <a:lnR w="3810" cap="flat" cmpd="sng" algn="ctr">
                      <a:solidFill>
                        <a:srgbClr val="444444"/>
                      </a:solidFill>
                      <a:prstDash val="solid"/>
                      <a:round/>
                      <a:headEnd type="none" w="med" len="med"/>
                      <a:tailEnd type="none" w="med" len="med"/>
                    </a:lnR>
                    <a:lnT w="3810" cap="flat" cmpd="sng" algn="ctr">
                      <a:solidFill>
                        <a:srgbClr val="444444"/>
                      </a:solidFill>
                      <a:prstDash val="solid"/>
                      <a:round/>
                      <a:headEnd type="none" w="med" len="med"/>
                      <a:tailEnd type="none" w="med" len="med"/>
                    </a:lnT>
                    <a:lnB w="3810" cap="flat" cmpd="sng" algn="ctr">
                      <a:solidFill>
                        <a:srgbClr val="444444"/>
                      </a:solidFill>
                      <a:prstDash val="solid"/>
                      <a:round/>
                      <a:headEnd type="none" w="med" len="med"/>
                      <a:tailEnd type="none" w="med" len="med"/>
                    </a:lnB>
                    <a:lnTlToBr w="12700" cmpd="sng">
                      <a:noFill/>
                      <a:prstDash val="solid"/>
                    </a:lnTlToBr>
                    <a:lnBlToTr w="12700" cmpd="sng">
                      <a:noFill/>
                      <a:prstDash val="solid"/>
                    </a:lnBlToTr>
                    <a:solidFill>
                      <a:srgbClr val="F1EDFF"/>
                    </a:solidFill>
                  </a:tcPr>
                </a:tc>
                <a:tc>
                  <a:txBody>
                    <a:bodyPr/>
                    <a:lstStyle>
                      <a:defPPr>
                        <a:defRPr lang="en-US"/>
                      </a:defPPr>
                      <a:lvl1pPr marL="0" algn="l" defTabSz="457200" rtl="0" eaLnBrk="1" latinLnBrk="0" hangingPunct="1">
                        <a:defRPr sz="1800" kern="1200">
                          <a:solidFill>
                            <a:schemeClr val="tx1"/>
                          </a:solidFill>
                          <a:latin typeface="Century Gothic"/>
                        </a:defRPr>
                      </a:lvl1pPr>
                      <a:lvl2pPr marL="457200" algn="l" defTabSz="457200" rtl="0" eaLnBrk="1" latinLnBrk="0" hangingPunct="1">
                        <a:defRPr sz="1800" kern="1200">
                          <a:solidFill>
                            <a:schemeClr val="tx1"/>
                          </a:solidFill>
                          <a:latin typeface="Century Gothic"/>
                        </a:defRPr>
                      </a:lvl2pPr>
                      <a:lvl3pPr marL="914400" algn="l" defTabSz="457200" rtl="0" eaLnBrk="1" latinLnBrk="0" hangingPunct="1">
                        <a:defRPr sz="1800" kern="1200">
                          <a:solidFill>
                            <a:schemeClr val="tx1"/>
                          </a:solidFill>
                          <a:latin typeface="Century Gothic"/>
                        </a:defRPr>
                      </a:lvl3pPr>
                      <a:lvl4pPr marL="1371600" algn="l" defTabSz="457200" rtl="0" eaLnBrk="1" latinLnBrk="0" hangingPunct="1">
                        <a:defRPr sz="1800" kern="1200">
                          <a:solidFill>
                            <a:schemeClr val="tx1"/>
                          </a:solidFill>
                          <a:latin typeface="Century Gothic"/>
                        </a:defRPr>
                      </a:lvl4pPr>
                      <a:lvl5pPr marL="1828800" algn="l" defTabSz="457200" rtl="0" eaLnBrk="1" latinLnBrk="0" hangingPunct="1">
                        <a:defRPr sz="1800" kern="1200">
                          <a:solidFill>
                            <a:schemeClr val="tx1"/>
                          </a:solidFill>
                          <a:latin typeface="Century Gothic"/>
                        </a:defRPr>
                      </a:lvl5pPr>
                      <a:lvl6pPr marL="2286000" algn="l" defTabSz="457200" rtl="0" eaLnBrk="1" latinLnBrk="0" hangingPunct="1">
                        <a:defRPr sz="1800" kern="1200">
                          <a:solidFill>
                            <a:schemeClr val="tx1"/>
                          </a:solidFill>
                          <a:latin typeface="Century Gothic"/>
                        </a:defRPr>
                      </a:lvl6pPr>
                      <a:lvl7pPr marL="2743200" algn="l" defTabSz="457200" rtl="0" eaLnBrk="1" latinLnBrk="0" hangingPunct="1">
                        <a:defRPr sz="1800" kern="1200">
                          <a:solidFill>
                            <a:schemeClr val="tx1"/>
                          </a:solidFill>
                          <a:latin typeface="Century Gothic"/>
                        </a:defRPr>
                      </a:lvl7pPr>
                      <a:lvl8pPr marL="3200400" algn="l" defTabSz="457200" rtl="0" eaLnBrk="1" latinLnBrk="0" hangingPunct="1">
                        <a:defRPr sz="1800" kern="1200">
                          <a:solidFill>
                            <a:schemeClr val="tx1"/>
                          </a:solidFill>
                          <a:latin typeface="Century Gothic"/>
                        </a:defRPr>
                      </a:lvl8pPr>
                      <a:lvl9pPr marL="3657600" algn="l" defTabSz="457200" rtl="0" eaLnBrk="1" latinLnBrk="0" hangingPunct="1">
                        <a:defRPr sz="1800" kern="1200">
                          <a:solidFill>
                            <a:schemeClr val="tx1"/>
                          </a:solidFill>
                          <a:latin typeface="Century Gothic"/>
                        </a:defRPr>
                      </a:lvl9pPr>
                    </a:lstStyle>
                    <a:p>
                      <a:pPr fontAlgn="t"/>
                      <a:r>
                        <a:rPr lang="en-IN" b="1" dirty="0">
                          <a:solidFill>
                            <a:schemeClr val="bg1"/>
                          </a:solidFill>
                          <a:effectLst/>
                        </a:rPr>
                        <a:t>             Q→T</a:t>
                      </a:r>
                      <a:endParaRPr lang="en-IN" dirty="0">
                        <a:solidFill>
                          <a:schemeClr val="bg1"/>
                        </a:solidFill>
                        <a:effectLst/>
                      </a:endParaRPr>
                    </a:p>
                  </a:txBody>
                  <a:tcPr marL="60960" marR="60960" marT="91440" marB="91440">
                    <a:lnL w="3810" cap="flat" cmpd="sng" algn="ctr">
                      <a:solidFill>
                        <a:srgbClr val="444444"/>
                      </a:solidFill>
                      <a:prstDash val="solid"/>
                      <a:round/>
                      <a:headEnd type="none" w="med" len="med"/>
                      <a:tailEnd type="none" w="med" len="med"/>
                    </a:lnL>
                    <a:lnR w="3810" cap="flat" cmpd="sng" algn="ctr">
                      <a:solidFill>
                        <a:srgbClr val="444444"/>
                      </a:solidFill>
                      <a:prstDash val="solid"/>
                      <a:round/>
                      <a:headEnd type="none" w="med" len="med"/>
                      <a:tailEnd type="none" w="med" len="med"/>
                    </a:lnR>
                    <a:lnT w="3810" cap="flat" cmpd="sng" algn="ctr">
                      <a:solidFill>
                        <a:srgbClr val="444444"/>
                      </a:solidFill>
                      <a:prstDash val="solid"/>
                      <a:round/>
                      <a:headEnd type="none" w="med" len="med"/>
                      <a:tailEnd type="none" w="med" len="med"/>
                    </a:lnT>
                    <a:lnB w="3810" cap="flat" cmpd="sng" algn="ctr">
                      <a:solidFill>
                        <a:srgbClr val="444444"/>
                      </a:solidFill>
                      <a:prstDash val="solid"/>
                      <a:round/>
                      <a:headEnd type="none" w="med" len="med"/>
                      <a:tailEnd type="none" w="med" len="med"/>
                    </a:lnB>
                    <a:lnTlToBr w="12700" cmpd="sng">
                      <a:noFill/>
                      <a:prstDash val="solid"/>
                    </a:lnTlToBr>
                    <a:lnBlToTr w="12700" cmpd="sng">
                      <a:noFill/>
                      <a:prstDash val="solid"/>
                    </a:lnBlToTr>
                    <a:solidFill>
                      <a:srgbClr val="F1EDFF"/>
                    </a:solidFill>
                  </a:tcPr>
                </a:tc>
                <a:extLst>
                  <a:ext uri="{0D108BD9-81ED-4DB2-BD59-A6C34878D82A}">
                    <a16:rowId xmlns="" xmlns:a16="http://schemas.microsoft.com/office/drawing/2014/main" val="3823159006"/>
                  </a:ext>
                </a:extLst>
              </a:tr>
              <a:tr h="815969">
                <a:tc>
                  <a:txBody>
                    <a:bodyPr/>
                    <a:lstStyle>
                      <a:defPPr>
                        <a:defRPr lang="en-US"/>
                      </a:defPPr>
                      <a:lvl1pPr marL="0" algn="l" defTabSz="457200" rtl="0" eaLnBrk="1" latinLnBrk="0" hangingPunct="1">
                        <a:defRPr sz="1800" kern="1200">
                          <a:solidFill>
                            <a:schemeClr val="tx1"/>
                          </a:solidFill>
                          <a:latin typeface="Century Gothic"/>
                        </a:defRPr>
                      </a:lvl1pPr>
                      <a:lvl2pPr marL="457200" algn="l" defTabSz="457200" rtl="0" eaLnBrk="1" latinLnBrk="0" hangingPunct="1">
                        <a:defRPr sz="1800" kern="1200">
                          <a:solidFill>
                            <a:schemeClr val="tx1"/>
                          </a:solidFill>
                          <a:latin typeface="Century Gothic"/>
                        </a:defRPr>
                      </a:lvl2pPr>
                      <a:lvl3pPr marL="914400" algn="l" defTabSz="457200" rtl="0" eaLnBrk="1" latinLnBrk="0" hangingPunct="1">
                        <a:defRPr sz="1800" kern="1200">
                          <a:solidFill>
                            <a:schemeClr val="tx1"/>
                          </a:solidFill>
                          <a:latin typeface="Century Gothic"/>
                        </a:defRPr>
                      </a:lvl3pPr>
                      <a:lvl4pPr marL="1371600" algn="l" defTabSz="457200" rtl="0" eaLnBrk="1" latinLnBrk="0" hangingPunct="1">
                        <a:defRPr sz="1800" kern="1200">
                          <a:solidFill>
                            <a:schemeClr val="tx1"/>
                          </a:solidFill>
                          <a:latin typeface="Century Gothic"/>
                        </a:defRPr>
                      </a:lvl4pPr>
                      <a:lvl5pPr marL="1828800" algn="l" defTabSz="457200" rtl="0" eaLnBrk="1" latinLnBrk="0" hangingPunct="1">
                        <a:defRPr sz="1800" kern="1200">
                          <a:solidFill>
                            <a:schemeClr val="tx1"/>
                          </a:solidFill>
                          <a:latin typeface="Century Gothic"/>
                        </a:defRPr>
                      </a:lvl5pPr>
                      <a:lvl6pPr marL="2286000" algn="l" defTabSz="457200" rtl="0" eaLnBrk="1" latinLnBrk="0" hangingPunct="1">
                        <a:defRPr sz="1800" kern="1200">
                          <a:solidFill>
                            <a:schemeClr val="tx1"/>
                          </a:solidFill>
                          <a:latin typeface="Century Gothic"/>
                        </a:defRPr>
                      </a:lvl6pPr>
                      <a:lvl7pPr marL="2743200" algn="l" defTabSz="457200" rtl="0" eaLnBrk="1" latinLnBrk="0" hangingPunct="1">
                        <a:defRPr sz="1800" kern="1200">
                          <a:solidFill>
                            <a:schemeClr val="tx1"/>
                          </a:solidFill>
                          <a:latin typeface="Century Gothic"/>
                        </a:defRPr>
                      </a:lvl7pPr>
                      <a:lvl8pPr marL="3200400" algn="l" defTabSz="457200" rtl="0" eaLnBrk="1" latinLnBrk="0" hangingPunct="1">
                        <a:defRPr sz="1800" kern="1200">
                          <a:solidFill>
                            <a:schemeClr val="tx1"/>
                          </a:solidFill>
                          <a:latin typeface="Century Gothic"/>
                        </a:defRPr>
                      </a:lvl8pPr>
                      <a:lvl9pPr marL="3657600" algn="l" defTabSz="457200" rtl="0" eaLnBrk="1" latinLnBrk="0" hangingPunct="1">
                        <a:defRPr sz="1800" kern="1200">
                          <a:solidFill>
                            <a:schemeClr val="tx1"/>
                          </a:solidFill>
                          <a:latin typeface="Century Gothic"/>
                        </a:defRPr>
                      </a:lvl9pPr>
                    </a:lstStyle>
                    <a:p>
                      <a:pPr fontAlgn="t"/>
                      <a:r>
                        <a:rPr lang="en-IN" dirty="0">
                          <a:solidFill>
                            <a:schemeClr val="bg1"/>
                          </a:solidFill>
                          <a:effectLst/>
                        </a:rPr>
                        <a:t>                   T</a:t>
                      </a:r>
                    </a:p>
                  </a:txBody>
                  <a:tcPr marL="60960" marR="60960" marT="91440" marB="91440">
                    <a:lnL w="3810" cap="flat" cmpd="sng" algn="ctr">
                      <a:solidFill>
                        <a:srgbClr val="444444"/>
                      </a:solidFill>
                      <a:prstDash val="solid"/>
                      <a:round/>
                      <a:headEnd type="none" w="med" len="med"/>
                      <a:tailEnd type="none" w="med" len="med"/>
                    </a:lnL>
                    <a:lnR w="3810" cap="flat" cmpd="sng" algn="ctr">
                      <a:solidFill>
                        <a:srgbClr val="444444"/>
                      </a:solidFill>
                      <a:prstDash val="solid"/>
                      <a:round/>
                      <a:headEnd type="none" w="med" len="med"/>
                      <a:tailEnd type="none" w="med" len="med"/>
                    </a:lnR>
                    <a:lnT w="3810" cap="flat" cmpd="sng" algn="ctr">
                      <a:solidFill>
                        <a:srgbClr val="444444"/>
                      </a:solidFill>
                      <a:prstDash val="solid"/>
                      <a:round/>
                      <a:headEnd type="none" w="med" len="med"/>
                      <a:tailEnd type="none" w="med" len="med"/>
                    </a:lnT>
                    <a:lnB w="3810" cap="flat" cmpd="sng" algn="ctr">
                      <a:solidFill>
                        <a:srgbClr val="444444"/>
                      </a:solidFill>
                      <a:prstDash val="solid"/>
                      <a:round/>
                      <a:headEnd type="none" w="med" len="med"/>
                      <a:tailEnd type="none" w="med" len="med"/>
                    </a:lnB>
                    <a:lnTlToBr w="12700" cmpd="sng">
                      <a:noFill/>
                      <a:prstDash val="solid"/>
                    </a:lnTlToBr>
                    <a:lnBlToTr w="12700" cmpd="sng">
                      <a:noFill/>
                      <a:prstDash val="solid"/>
                    </a:lnBlToTr>
                    <a:solidFill>
                      <a:srgbClr val="F1EDFF"/>
                    </a:solidFill>
                  </a:tcPr>
                </a:tc>
                <a:tc>
                  <a:txBody>
                    <a:bodyPr/>
                    <a:lstStyle>
                      <a:defPPr>
                        <a:defRPr lang="en-US"/>
                      </a:defPPr>
                      <a:lvl1pPr marL="0" algn="l" defTabSz="457200" rtl="0" eaLnBrk="1" latinLnBrk="0" hangingPunct="1">
                        <a:defRPr sz="1800" kern="1200">
                          <a:solidFill>
                            <a:schemeClr val="tx1"/>
                          </a:solidFill>
                          <a:latin typeface="Century Gothic"/>
                        </a:defRPr>
                      </a:lvl1pPr>
                      <a:lvl2pPr marL="457200" algn="l" defTabSz="457200" rtl="0" eaLnBrk="1" latinLnBrk="0" hangingPunct="1">
                        <a:defRPr sz="1800" kern="1200">
                          <a:solidFill>
                            <a:schemeClr val="tx1"/>
                          </a:solidFill>
                          <a:latin typeface="Century Gothic"/>
                        </a:defRPr>
                      </a:lvl2pPr>
                      <a:lvl3pPr marL="914400" algn="l" defTabSz="457200" rtl="0" eaLnBrk="1" latinLnBrk="0" hangingPunct="1">
                        <a:defRPr sz="1800" kern="1200">
                          <a:solidFill>
                            <a:schemeClr val="tx1"/>
                          </a:solidFill>
                          <a:latin typeface="Century Gothic"/>
                        </a:defRPr>
                      </a:lvl3pPr>
                      <a:lvl4pPr marL="1371600" algn="l" defTabSz="457200" rtl="0" eaLnBrk="1" latinLnBrk="0" hangingPunct="1">
                        <a:defRPr sz="1800" kern="1200">
                          <a:solidFill>
                            <a:schemeClr val="tx1"/>
                          </a:solidFill>
                          <a:latin typeface="Century Gothic"/>
                        </a:defRPr>
                      </a:lvl4pPr>
                      <a:lvl5pPr marL="1828800" algn="l" defTabSz="457200" rtl="0" eaLnBrk="1" latinLnBrk="0" hangingPunct="1">
                        <a:defRPr sz="1800" kern="1200">
                          <a:solidFill>
                            <a:schemeClr val="tx1"/>
                          </a:solidFill>
                          <a:latin typeface="Century Gothic"/>
                        </a:defRPr>
                      </a:lvl5pPr>
                      <a:lvl6pPr marL="2286000" algn="l" defTabSz="457200" rtl="0" eaLnBrk="1" latinLnBrk="0" hangingPunct="1">
                        <a:defRPr sz="1800" kern="1200">
                          <a:solidFill>
                            <a:schemeClr val="tx1"/>
                          </a:solidFill>
                          <a:latin typeface="Century Gothic"/>
                        </a:defRPr>
                      </a:lvl6pPr>
                      <a:lvl7pPr marL="2743200" algn="l" defTabSz="457200" rtl="0" eaLnBrk="1" latinLnBrk="0" hangingPunct="1">
                        <a:defRPr sz="1800" kern="1200">
                          <a:solidFill>
                            <a:schemeClr val="tx1"/>
                          </a:solidFill>
                          <a:latin typeface="Century Gothic"/>
                        </a:defRPr>
                      </a:lvl7pPr>
                      <a:lvl8pPr marL="3200400" algn="l" defTabSz="457200" rtl="0" eaLnBrk="1" latinLnBrk="0" hangingPunct="1">
                        <a:defRPr sz="1800" kern="1200">
                          <a:solidFill>
                            <a:schemeClr val="tx1"/>
                          </a:solidFill>
                          <a:latin typeface="Century Gothic"/>
                        </a:defRPr>
                      </a:lvl8pPr>
                      <a:lvl9pPr marL="3657600" algn="l" defTabSz="457200" rtl="0" eaLnBrk="1" latinLnBrk="0" hangingPunct="1">
                        <a:defRPr sz="1800" kern="1200">
                          <a:solidFill>
                            <a:schemeClr val="tx1"/>
                          </a:solidFill>
                          <a:latin typeface="Century Gothic"/>
                        </a:defRPr>
                      </a:lvl9pPr>
                    </a:lstStyle>
                    <a:p>
                      <a:pPr fontAlgn="t"/>
                      <a:r>
                        <a:rPr lang="en-IN" dirty="0">
                          <a:solidFill>
                            <a:schemeClr val="bg1"/>
                          </a:solidFill>
                          <a:effectLst/>
                        </a:rPr>
                        <a:t>                T</a:t>
                      </a:r>
                    </a:p>
                  </a:txBody>
                  <a:tcPr marL="60960" marR="60960" marT="91440" marB="91440">
                    <a:lnL w="3810" cap="flat" cmpd="sng" algn="ctr">
                      <a:solidFill>
                        <a:srgbClr val="444444"/>
                      </a:solidFill>
                      <a:prstDash val="solid"/>
                      <a:round/>
                      <a:headEnd type="none" w="med" len="med"/>
                      <a:tailEnd type="none" w="med" len="med"/>
                    </a:lnL>
                    <a:lnR w="3810" cap="flat" cmpd="sng" algn="ctr">
                      <a:solidFill>
                        <a:srgbClr val="444444"/>
                      </a:solidFill>
                      <a:prstDash val="solid"/>
                      <a:round/>
                      <a:headEnd type="none" w="med" len="med"/>
                      <a:tailEnd type="none" w="med" len="med"/>
                    </a:lnR>
                    <a:lnT w="3810" cap="flat" cmpd="sng" algn="ctr">
                      <a:solidFill>
                        <a:srgbClr val="444444"/>
                      </a:solidFill>
                      <a:prstDash val="solid"/>
                      <a:round/>
                      <a:headEnd type="none" w="med" len="med"/>
                      <a:tailEnd type="none" w="med" len="med"/>
                    </a:lnT>
                    <a:lnB w="3810" cap="flat" cmpd="sng" algn="ctr">
                      <a:solidFill>
                        <a:srgbClr val="444444"/>
                      </a:solidFill>
                      <a:prstDash val="solid"/>
                      <a:round/>
                      <a:headEnd type="none" w="med" len="med"/>
                      <a:tailEnd type="none" w="med" len="med"/>
                    </a:lnB>
                    <a:lnTlToBr w="12700" cmpd="sng">
                      <a:noFill/>
                      <a:prstDash val="solid"/>
                    </a:lnTlToBr>
                    <a:lnBlToTr w="12700" cmpd="sng">
                      <a:noFill/>
                      <a:prstDash val="solid"/>
                    </a:lnBlToTr>
                    <a:solidFill>
                      <a:srgbClr val="F1EDFF"/>
                    </a:solidFill>
                  </a:tcPr>
                </a:tc>
                <a:extLst>
                  <a:ext uri="{0D108BD9-81ED-4DB2-BD59-A6C34878D82A}">
                    <a16:rowId xmlns="" xmlns:a16="http://schemas.microsoft.com/office/drawing/2014/main" val="3060815759"/>
                  </a:ext>
                </a:extLst>
              </a:tr>
              <a:tr h="815969">
                <a:tc>
                  <a:txBody>
                    <a:bodyPr/>
                    <a:lstStyle>
                      <a:defPPr>
                        <a:defRPr lang="en-US"/>
                      </a:defPPr>
                      <a:lvl1pPr marL="0" algn="l" defTabSz="457200" rtl="0" eaLnBrk="1" latinLnBrk="0" hangingPunct="1">
                        <a:defRPr sz="1800" kern="1200">
                          <a:solidFill>
                            <a:schemeClr val="tx1"/>
                          </a:solidFill>
                          <a:latin typeface="Century Gothic"/>
                        </a:defRPr>
                      </a:lvl1pPr>
                      <a:lvl2pPr marL="457200" algn="l" defTabSz="457200" rtl="0" eaLnBrk="1" latinLnBrk="0" hangingPunct="1">
                        <a:defRPr sz="1800" kern="1200">
                          <a:solidFill>
                            <a:schemeClr val="tx1"/>
                          </a:solidFill>
                          <a:latin typeface="Century Gothic"/>
                        </a:defRPr>
                      </a:lvl2pPr>
                      <a:lvl3pPr marL="914400" algn="l" defTabSz="457200" rtl="0" eaLnBrk="1" latinLnBrk="0" hangingPunct="1">
                        <a:defRPr sz="1800" kern="1200">
                          <a:solidFill>
                            <a:schemeClr val="tx1"/>
                          </a:solidFill>
                          <a:latin typeface="Century Gothic"/>
                        </a:defRPr>
                      </a:lvl3pPr>
                      <a:lvl4pPr marL="1371600" algn="l" defTabSz="457200" rtl="0" eaLnBrk="1" latinLnBrk="0" hangingPunct="1">
                        <a:defRPr sz="1800" kern="1200">
                          <a:solidFill>
                            <a:schemeClr val="tx1"/>
                          </a:solidFill>
                          <a:latin typeface="Century Gothic"/>
                        </a:defRPr>
                      </a:lvl4pPr>
                      <a:lvl5pPr marL="1828800" algn="l" defTabSz="457200" rtl="0" eaLnBrk="1" latinLnBrk="0" hangingPunct="1">
                        <a:defRPr sz="1800" kern="1200">
                          <a:solidFill>
                            <a:schemeClr val="tx1"/>
                          </a:solidFill>
                          <a:latin typeface="Century Gothic"/>
                        </a:defRPr>
                      </a:lvl5pPr>
                      <a:lvl6pPr marL="2286000" algn="l" defTabSz="457200" rtl="0" eaLnBrk="1" latinLnBrk="0" hangingPunct="1">
                        <a:defRPr sz="1800" kern="1200">
                          <a:solidFill>
                            <a:schemeClr val="tx1"/>
                          </a:solidFill>
                          <a:latin typeface="Century Gothic"/>
                        </a:defRPr>
                      </a:lvl6pPr>
                      <a:lvl7pPr marL="2743200" algn="l" defTabSz="457200" rtl="0" eaLnBrk="1" latinLnBrk="0" hangingPunct="1">
                        <a:defRPr sz="1800" kern="1200">
                          <a:solidFill>
                            <a:schemeClr val="tx1"/>
                          </a:solidFill>
                          <a:latin typeface="Century Gothic"/>
                        </a:defRPr>
                      </a:lvl7pPr>
                      <a:lvl8pPr marL="3200400" algn="l" defTabSz="457200" rtl="0" eaLnBrk="1" latinLnBrk="0" hangingPunct="1">
                        <a:defRPr sz="1800" kern="1200">
                          <a:solidFill>
                            <a:schemeClr val="tx1"/>
                          </a:solidFill>
                          <a:latin typeface="Century Gothic"/>
                        </a:defRPr>
                      </a:lvl8pPr>
                      <a:lvl9pPr marL="3657600" algn="l" defTabSz="457200" rtl="0" eaLnBrk="1" latinLnBrk="0" hangingPunct="1">
                        <a:defRPr sz="1800" kern="1200">
                          <a:solidFill>
                            <a:schemeClr val="tx1"/>
                          </a:solidFill>
                          <a:latin typeface="Century Gothic"/>
                        </a:defRPr>
                      </a:lvl9pPr>
                    </a:lstStyle>
                    <a:p>
                      <a:pPr fontAlgn="t"/>
                      <a:r>
                        <a:rPr lang="en-IN" dirty="0">
                          <a:solidFill>
                            <a:schemeClr val="bg1"/>
                          </a:solidFill>
                          <a:effectLst/>
                        </a:rPr>
                        <a:t>                    F</a:t>
                      </a:r>
                    </a:p>
                  </a:txBody>
                  <a:tcPr marL="60960" marR="60960" marT="91440" marB="91440">
                    <a:lnL w="3810" cap="flat" cmpd="sng" algn="ctr">
                      <a:solidFill>
                        <a:srgbClr val="444444"/>
                      </a:solidFill>
                      <a:prstDash val="solid"/>
                      <a:round/>
                      <a:headEnd type="none" w="med" len="med"/>
                      <a:tailEnd type="none" w="med" len="med"/>
                    </a:lnL>
                    <a:lnR w="3810" cap="flat" cmpd="sng" algn="ctr">
                      <a:solidFill>
                        <a:srgbClr val="444444"/>
                      </a:solidFill>
                      <a:prstDash val="solid"/>
                      <a:round/>
                      <a:headEnd type="none" w="med" len="med"/>
                      <a:tailEnd type="none" w="med" len="med"/>
                    </a:lnR>
                    <a:lnT w="3810" cap="flat" cmpd="sng" algn="ctr">
                      <a:solidFill>
                        <a:srgbClr val="444444"/>
                      </a:solidFill>
                      <a:prstDash val="solid"/>
                      <a:round/>
                      <a:headEnd type="none" w="med" len="med"/>
                      <a:tailEnd type="none" w="med" len="med"/>
                    </a:lnT>
                    <a:lnB w="7620" cap="flat" cmpd="sng" algn="ctr">
                      <a:solidFill>
                        <a:srgbClr val="444444"/>
                      </a:solidFill>
                      <a:prstDash val="solid"/>
                      <a:round/>
                      <a:headEnd type="none" w="med" len="med"/>
                      <a:tailEnd type="none" w="med" len="med"/>
                    </a:lnB>
                    <a:lnTlToBr w="12700" cmpd="sng">
                      <a:noFill/>
                      <a:prstDash val="solid"/>
                    </a:lnTlToBr>
                    <a:lnBlToTr w="12700" cmpd="sng">
                      <a:noFill/>
                      <a:prstDash val="solid"/>
                    </a:lnBlToTr>
                    <a:solidFill>
                      <a:srgbClr val="F1EDFF"/>
                    </a:solidFill>
                  </a:tcPr>
                </a:tc>
                <a:tc>
                  <a:txBody>
                    <a:bodyPr/>
                    <a:lstStyle>
                      <a:defPPr>
                        <a:defRPr lang="en-US"/>
                      </a:defPPr>
                      <a:lvl1pPr marL="0" algn="l" defTabSz="457200" rtl="0" eaLnBrk="1" latinLnBrk="0" hangingPunct="1">
                        <a:defRPr sz="1800" kern="1200">
                          <a:solidFill>
                            <a:schemeClr val="tx1"/>
                          </a:solidFill>
                          <a:latin typeface="Century Gothic"/>
                        </a:defRPr>
                      </a:lvl1pPr>
                      <a:lvl2pPr marL="457200" algn="l" defTabSz="457200" rtl="0" eaLnBrk="1" latinLnBrk="0" hangingPunct="1">
                        <a:defRPr sz="1800" kern="1200">
                          <a:solidFill>
                            <a:schemeClr val="tx1"/>
                          </a:solidFill>
                          <a:latin typeface="Century Gothic"/>
                        </a:defRPr>
                      </a:lvl2pPr>
                      <a:lvl3pPr marL="914400" algn="l" defTabSz="457200" rtl="0" eaLnBrk="1" latinLnBrk="0" hangingPunct="1">
                        <a:defRPr sz="1800" kern="1200">
                          <a:solidFill>
                            <a:schemeClr val="tx1"/>
                          </a:solidFill>
                          <a:latin typeface="Century Gothic"/>
                        </a:defRPr>
                      </a:lvl3pPr>
                      <a:lvl4pPr marL="1371600" algn="l" defTabSz="457200" rtl="0" eaLnBrk="1" latinLnBrk="0" hangingPunct="1">
                        <a:defRPr sz="1800" kern="1200">
                          <a:solidFill>
                            <a:schemeClr val="tx1"/>
                          </a:solidFill>
                          <a:latin typeface="Century Gothic"/>
                        </a:defRPr>
                      </a:lvl4pPr>
                      <a:lvl5pPr marL="1828800" algn="l" defTabSz="457200" rtl="0" eaLnBrk="1" latinLnBrk="0" hangingPunct="1">
                        <a:defRPr sz="1800" kern="1200">
                          <a:solidFill>
                            <a:schemeClr val="tx1"/>
                          </a:solidFill>
                          <a:latin typeface="Century Gothic"/>
                        </a:defRPr>
                      </a:lvl5pPr>
                      <a:lvl6pPr marL="2286000" algn="l" defTabSz="457200" rtl="0" eaLnBrk="1" latinLnBrk="0" hangingPunct="1">
                        <a:defRPr sz="1800" kern="1200">
                          <a:solidFill>
                            <a:schemeClr val="tx1"/>
                          </a:solidFill>
                          <a:latin typeface="Century Gothic"/>
                        </a:defRPr>
                      </a:lvl6pPr>
                      <a:lvl7pPr marL="2743200" algn="l" defTabSz="457200" rtl="0" eaLnBrk="1" latinLnBrk="0" hangingPunct="1">
                        <a:defRPr sz="1800" kern="1200">
                          <a:solidFill>
                            <a:schemeClr val="tx1"/>
                          </a:solidFill>
                          <a:latin typeface="Century Gothic"/>
                        </a:defRPr>
                      </a:lvl7pPr>
                      <a:lvl8pPr marL="3200400" algn="l" defTabSz="457200" rtl="0" eaLnBrk="1" latinLnBrk="0" hangingPunct="1">
                        <a:defRPr sz="1800" kern="1200">
                          <a:solidFill>
                            <a:schemeClr val="tx1"/>
                          </a:solidFill>
                          <a:latin typeface="Century Gothic"/>
                        </a:defRPr>
                      </a:lvl8pPr>
                      <a:lvl9pPr marL="3657600" algn="l" defTabSz="457200" rtl="0" eaLnBrk="1" latinLnBrk="0" hangingPunct="1">
                        <a:defRPr sz="1800" kern="1200">
                          <a:solidFill>
                            <a:schemeClr val="tx1"/>
                          </a:solidFill>
                          <a:latin typeface="Century Gothic"/>
                        </a:defRPr>
                      </a:lvl9pPr>
                    </a:lstStyle>
                    <a:p>
                      <a:pPr fontAlgn="t"/>
                      <a:r>
                        <a:rPr lang="en-IN" dirty="0">
                          <a:solidFill>
                            <a:schemeClr val="bg1"/>
                          </a:solidFill>
                          <a:effectLst/>
                        </a:rPr>
                        <a:t>                T</a:t>
                      </a:r>
                    </a:p>
                  </a:txBody>
                  <a:tcPr marL="60960" marR="60960" marT="91440" marB="91440">
                    <a:lnL w="3810" cap="flat" cmpd="sng" algn="ctr">
                      <a:solidFill>
                        <a:srgbClr val="444444"/>
                      </a:solidFill>
                      <a:prstDash val="solid"/>
                      <a:round/>
                      <a:headEnd type="none" w="med" len="med"/>
                      <a:tailEnd type="none" w="med" len="med"/>
                    </a:lnL>
                    <a:lnR w="3810" cap="flat" cmpd="sng" algn="ctr">
                      <a:solidFill>
                        <a:srgbClr val="444444"/>
                      </a:solidFill>
                      <a:prstDash val="solid"/>
                      <a:round/>
                      <a:headEnd type="none" w="med" len="med"/>
                      <a:tailEnd type="none" w="med" len="med"/>
                    </a:lnR>
                    <a:lnT w="3810" cap="flat" cmpd="sng" algn="ctr">
                      <a:solidFill>
                        <a:srgbClr val="444444"/>
                      </a:solidFill>
                      <a:prstDash val="solid"/>
                      <a:round/>
                      <a:headEnd type="none" w="med" len="med"/>
                      <a:tailEnd type="none" w="med" len="med"/>
                    </a:lnT>
                    <a:lnB w="7620" cap="flat" cmpd="sng" algn="ctr">
                      <a:solidFill>
                        <a:srgbClr val="444444"/>
                      </a:solidFill>
                      <a:prstDash val="solid"/>
                      <a:round/>
                      <a:headEnd type="none" w="med" len="med"/>
                      <a:tailEnd type="none" w="med" len="med"/>
                    </a:lnB>
                    <a:lnTlToBr w="12700" cmpd="sng">
                      <a:noFill/>
                      <a:prstDash val="solid"/>
                    </a:lnTlToBr>
                    <a:lnBlToTr w="12700" cmpd="sng">
                      <a:noFill/>
                      <a:prstDash val="solid"/>
                    </a:lnBlToTr>
                    <a:solidFill>
                      <a:srgbClr val="F1EDFF"/>
                    </a:solidFill>
                  </a:tcPr>
                </a:tc>
                <a:extLst>
                  <a:ext uri="{0D108BD9-81ED-4DB2-BD59-A6C34878D82A}">
                    <a16:rowId xmlns="" xmlns:a16="http://schemas.microsoft.com/office/drawing/2014/main" val="1682889473"/>
                  </a:ext>
                </a:extLst>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007878"/>
            <a:ext cx="8946541" cy="4195481"/>
          </a:xfrm>
        </p:spPr>
        <p:txBody>
          <a:bodyPr>
            <a:normAutofit/>
          </a:bodyPr>
          <a:lstStyle/>
          <a:p>
            <a:pPr>
              <a:buNone/>
            </a:pPr>
            <a:r>
              <a:rPr lang="en-US" altLang="en-US" sz="3000" b="1" dirty="0" smtClean="0">
                <a:cs typeface="Poppins" panose="00000500000000000000" pitchFamily="2" charset="0"/>
              </a:rPr>
              <a:t>Logical False</a:t>
            </a:r>
            <a:r>
              <a:rPr lang="en-US" altLang="en-US" b="1" dirty="0" smtClean="0">
                <a:latin typeface="Poppins" panose="00000500000000000000" pitchFamily="2" charset="0"/>
                <a:cs typeface="Poppins" panose="00000500000000000000" pitchFamily="2" charset="0"/>
              </a:rPr>
              <a:t/>
            </a:r>
            <a:br>
              <a:rPr lang="en-US" altLang="en-US" b="1" dirty="0" smtClean="0">
                <a:latin typeface="Poppins" panose="00000500000000000000" pitchFamily="2" charset="0"/>
                <a:cs typeface="Poppins" panose="00000500000000000000" pitchFamily="2" charset="0"/>
              </a:rPr>
            </a:br>
            <a:r>
              <a:rPr lang="en-US" altLang="en-US" dirty="0" smtClean="0">
                <a:latin typeface="Poppins" panose="00000500000000000000" pitchFamily="2" charset="0"/>
                <a:cs typeface="Poppins" panose="00000500000000000000" pitchFamily="2" charset="0"/>
              </a:rPr>
              <a:t>Unlike the logical true, the output values for logical false are always false. It is also said to be </a:t>
            </a:r>
            <a:r>
              <a:rPr lang="en-US" altLang="en-US" b="1" dirty="0" smtClean="0">
                <a:latin typeface="Poppins" panose="00000500000000000000" pitchFamily="2" charset="0"/>
                <a:cs typeface="Poppins" panose="00000500000000000000" pitchFamily="2" charset="0"/>
              </a:rPr>
              <a:t>unary </a:t>
            </a:r>
            <a:r>
              <a:rPr lang="en-US" altLang="en-US" b="1" dirty="0" err="1" smtClean="0">
                <a:latin typeface="Poppins" panose="00000500000000000000" pitchFamily="2" charset="0"/>
                <a:cs typeface="Poppins" panose="00000500000000000000" pitchFamily="2" charset="0"/>
              </a:rPr>
              <a:t>falsum</a:t>
            </a:r>
            <a:r>
              <a:rPr lang="en-US" altLang="en-US" dirty="0" smtClean="0">
                <a:latin typeface="Poppins" panose="00000500000000000000" pitchFamily="2" charset="0"/>
                <a:cs typeface="Poppins" panose="00000500000000000000" pitchFamily="2" charset="0"/>
              </a:rPr>
              <a:t>. Let us create a truth table for this operation.</a:t>
            </a:r>
            <a:r>
              <a:rPr lang="en-US" altLang="en-US" dirty="0" smtClean="0"/>
              <a:t/>
            </a:r>
            <a:br>
              <a:rPr lang="en-US" altLang="en-US" dirty="0" smtClean="0"/>
            </a:br>
            <a:r>
              <a:rPr lang="en-US" altLang="en-US" dirty="0" smtClean="0">
                <a:latin typeface="Poppins" panose="00000500000000000000" pitchFamily="2" charset="0"/>
                <a:cs typeface="Poppins" panose="00000500000000000000" pitchFamily="2" charset="0"/>
              </a:rPr>
              <a:t>Where T=True and F=False</a:t>
            </a:r>
          </a:p>
          <a:p>
            <a:endParaRPr lang="en-IN" dirty="0" smtClean="0"/>
          </a:p>
          <a:p>
            <a:pPr fontAlgn="t"/>
            <a:endParaRPr lang="en-US" dirty="0"/>
          </a:p>
        </p:txBody>
      </p:sp>
      <p:graphicFrame>
        <p:nvGraphicFramePr>
          <p:cNvPr id="4" name="Content Placeholder 3">
            <a:extLst>
              <a:ext uri="{FF2B5EF4-FFF2-40B4-BE49-F238E27FC236}">
                <a16:creationId xmlns="" xmlns:a16="http://schemas.microsoft.com/office/drawing/2014/main" id="{8399E565-90D9-4CE6-893C-8D7E73FFC966}"/>
              </a:ext>
            </a:extLst>
          </p:cNvPr>
          <p:cNvGraphicFramePr>
            <a:graphicFrameLocks/>
          </p:cNvGraphicFramePr>
          <p:nvPr>
            <p:extLst>
              <p:ext uri="{D42A27DB-BD31-4B8C-83A1-F6EECF244321}">
                <p14:modId xmlns="" xmlns:p14="http://schemas.microsoft.com/office/powerpoint/2010/main" val="3023367514"/>
              </p:ext>
            </p:extLst>
          </p:nvPr>
        </p:nvGraphicFramePr>
        <p:xfrm>
          <a:off x="3647802" y="3585039"/>
          <a:ext cx="5105400" cy="2071713"/>
        </p:xfrm>
        <a:graphic>
          <a:graphicData uri="http://schemas.openxmlformats.org/drawingml/2006/table">
            <a:tbl>
              <a:tblPr/>
              <a:tblGrid>
                <a:gridCol w="2552700">
                  <a:extLst>
                    <a:ext uri="{9D8B030D-6E8A-4147-A177-3AD203B41FA5}">
                      <a16:colId xmlns="" xmlns:a16="http://schemas.microsoft.com/office/drawing/2014/main" val="2234762026"/>
                    </a:ext>
                  </a:extLst>
                </a:gridCol>
                <a:gridCol w="2552700">
                  <a:extLst>
                    <a:ext uri="{9D8B030D-6E8A-4147-A177-3AD203B41FA5}">
                      <a16:colId xmlns="" xmlns:a16="http://schemas.microsoft.com/office/drawing/2014/main" val="1148437803"/>
                    </a:ext>
                  </a:extLst>
                </a:gridCol>
              </a:tblGrid>
              <a:tr h="690571">
                <a:tc>
                  <a:txBody>
                    <a:bodyPr/>
                    <a:lstStyle/>
                    <a:p>
                      <a:pPr fontAlgn="t"/>
                      <a:r>
                        <a:rPr lang="en-IN" b="1" dirty="0">
                          <a:solidFill>
                            <a:schemeClr val="bg1">
                              <a:lumMod val="50000"/>
                              <a:lumOff val="50000"/>
                            </a:schemeClr>
                          </a:solidFill>
                          <a:effectLst/>
                        </a:rPr>
                        <a:t>P</a:t>
                      </a:r>
                      <a:endParaRPr lang="en-IN" dirty="0">
                        <a:solidFill>
                          <a:schemeClr val="bg1">
                            <a:lumMod val="50000"/>
                            <a:lumOff val="50000"/>
                          </a:schemeClr>
                        </a:solidFill>
                        <a:effectLst/>
                      </a:endParaRPr>
                    </a:p>
                  </a:txBody>
                  <a:tcPr marL="60960" marR="60960" marT="91440" marB="91440">
                    <a:lnL w="3810" cap="flat" cmpd="sng" algn="ctr">
                      <a:solidFill>
                        <a:srgbClr val="444444"/>
                      </a:solidFill>
                      <a:prstDash val="solid"/>
                      <a:round/>
                      <a:headEnd type="none" w="med" len="med"/>
                      <a:tailEnd type="none" w="med" len="med"/>
                    </a:lnL>
                    <a:lnR w="3810" cap="flat" cmpd="sng" algn="ctr">
                      <a:solidFill>
                        <a:srgbClr val="444444"/>
                      </a:solidFill>
                      <a:prstDash val="solid"/>
                      <a:round/>
                      <a:headEnd type="none" w="med" len="med"/>
                      <a:tailEnd type="none" w="med" len="med"/>
                    </a:lnR>
                    <a:lnT w="3810" cap="flat" cmpd="sng" algn="ctr">
                      <a:solidFill>
                        <a:srgbClr val="444444"/>
                      </a:solidFill>
                      <a:prstDash val="solid"/>
                      <a:round/>
                      <a:headEnd type="none" w="med" len="med"/>
                      <a:tailEnd type="none" w="med" len="med"/>
                    </a:lnT>
                    <a:lnB w="3810" cap="flat" cmpd="sng" algn="ctr">
                      <a:solidFill>
                        <a:srgbClr val="444444"/>
                      </a:solidFill>
                      <a:prstDash val="solid"/>
                      <a:round/>
                      <a:headEnd type="none" w="med" len="med"/>
                      <a:tailEnd type="none" w="med" len="med"/>
                    </a:lnB>
                    <a:solidFill>
                      <a:srgbClr val="F1EDFF"/>
                    </a:solidFill>
                  </a:tcPr>
                </a:tc>
                <a:tc>
                  <a:txBody>
                    <a:bodyPr/>
                    <a:lstStyle/>
                    <a:p>
                      <a:pPr fontAlgn="t"/>
                      <a:r>
                        <a:rPr lang="en-IN" b="1" dirty="0">
                          <a:solidFill>
                            <a:schemeClr val="bg1">
                              <a:lumMod val="50000"/>
                              <a:lumOff val="50000"/>
                            </a:schemeClr>
                          </a:solidFill>
                          <a:effectLst/>
                        </a:rPr>
                        <a:t>Q→F</a:t>
                      </a:r>
                      <a:endParaRPr lang="en-IN" dirty="0">
                        <a:solidFill>
                          <a:schemeClr val="bg1">
                            <a:lumMod val="50000"/>
                            <a:lumOff val="50000"/>
                          </a:schemeClr>
                        </a:solidFill>
                        <a:effectLst/>
                      </a:endParaRPr>
                    </a:p>
                  </a:txBody>
                  <a:tcPr marL="60960" marR="60960" marT="91440" marB="91440">
                    <a:lnL w="3810" cap="flat" cmpd="sng" algn="ctr">
                      <a:solidFill>
                        <a:srgbClr val="444444"/>
                      </a:solidFill>
                      <a:prstDash val="solid"/>
                      <a:round/>
                      <a:headEnd type="none" w="med" len="med"/>
                      <a:tailEnd type="none" w="med" len="med"/>
                    </a:lnL>
                    <a:lnR w="3810" cap="flat" cmpd="sng" algn="ctr">
                      <a:solidFill>
                        <a:srgbClr val="444444"/>
                      </a:solidFill>
                      <a:prstDash val="solid"/>
                      <a:round/>
                      <a:headEnd type="none" w="med" len="med"/>
                      <a:tailEnd type="none" w="med" len="med"/>
                    </a:lnR>
                    <a:lnT w="3810" cap="flat" cmpd="sng" algn="ctr">
                      <a:solidFill>
                        <a:srgbClr val="444444"/>
                      </a:solidFill>
                      <a:prstDash val="solid"/>
                      <a:round/>
                      <a:headEnd type="none" w="med" len="med"/>
                      <a:tailEnd type="none" w="med" len="med"/>
                    </a:lnT>
                    <a:lnB w="3810" cap="flat" cmpd="sng" algn="ctr">
                      <a:solidFill>
                        <a:srgbClr val="444444"/>
                      </a:solidFill>
                      <a:prstDash val="solid"/>
                      <a:round/>
                      <a:headEnd type="none" w="med" len="med"/>
                      <a:tailEnd type="none" w="med" len="med"/>
                    </a:lnB>
                    <a:solidFill>
                      <a:srgbClr val="F1EDFF"/>
                    </a:solidFill>
                  </a:tcPr>
                </a:tc>
                <a:extLst>
                  <a:ext uri="{0D108BD9-81ED-4DB2-BD59-A6C34878D82A}">
                    <a16:rowId xmlns="" xmlns:a16="http://schemas.microsoft.com/office/drawing/2014/main" val="626891048"/>
                  </a:ext>
                </a:extLst>
              </a:tr>
              <a:tr h="690571">
                <a:tc>
                  <a:txBody>
                    <a:bodyPr/>
                    <a:lstStyle/>
                    <a:p>
                      <a:pPr fontAlgn="t"/>
                      <a:r>
                        <a:rPr lang="en-IN">
                          <a:solidFill>
                            <a:schemeClr val="bg1">
                              <a:lumMod val="50000"/>
                              <a:lumOff val="50000"/>
                            </a:schemeClr>
                          </a:solidFill>
                          <a:effectLst/>
                        </a:rPr>
                        <a:t>T</a:t>
                      </a:r>
                    </a:p>
                  </a:txBody>
                  <a:tcPr marL="60960" marR="60960" marT="91440" marB="91440">
                    <a:lnL w="3810" cap="flat" cmpd="sng" algn="ctr">
                      <a:solidFill>
                        <a:srgbClr val="444444"/>
                      </a:solidFill>
                      <a:prstDash val="solid"/>
                      <a:round/>
                      <a:headEnd type="none" w="med" len="med"/>
                      <a:tailEnd type="none" w="med" len="med"/>
                    </a:lnL>
                    <a:lnR w="3810" cap="flat" cmpd="sng" algn="ctr">
                      <a:solidFill>
                        <a:srgbClr val="444444"/>
                      </a:solidFill>
                      <a:prstDash val="solid"/>
                      <a:round/>
                      <a:headEnd type="none" w="med" len="med"/>
                      <a:tailEnd type="none" w="med" len="med"/>
                    </a:lnR>
                    <a:lnT w="3810" cap="flat" cmpd="sng" algn="ctr">
                      <a:solidFill>
                        <a:srgbClr val="444444"/>
                      </a:solidFill>
                      <a:prstDash val="solid"/>
                      <a:round/>
                      <a:headEnd type="none" w="med" len="med"/>
                      <a:tailEnd type="none" w="med" len="med"/>
                    </a:lnT>
                    <a:lnB w="3810" cap="flat" cmpd="sng" algn="ctr">
                      <a:solidFill>
                        <a:srgbClr val="444444"/>
                      </a:solidFill>
                      <a:prstDash val="solid"/>
                      <a:round/>
                      <a:headEnd type="none" w="med" len="med"/>
                      <a:tailEnd type="none" w="med" len="med"/>
                    </a:lnB>
                    <a:solidFill>
                      <a:srgbClr val="F1EDFF"/>
                    </a:solidFill>
                  </a:tcPr>
                </a:tc>
                <a:tc>
                  <a:txBody>
                    <a:bodyPr/>
                    <a:lstStyle/>
                    <a:p>
                      <a:pPr fontAlgn="t"/>
                      <a:r>
                        <a:rPr lang="en-IN" dirty="0">
                          <a:solidFill>
                            <a:schemeClr val="bg1">
                              <a:lumMod val="50000"/>
                              <a:lumOff val="50000"/>
                            </a:schemeClr>
                          </a:solidFill>
                          <a:effectLst/>
                        </a:rPr>
                        <a:t>F</a:t>
                      </a:r>
                    </a:p>
                  </a:txBody>
                  <a:tcPr marL="60960" marR="60960" marT="91440" marB="91440">
                    <a:lnL w="3810" cap="flat" cmpd="sng" algn="ctr">
                      <a:solidFill>
                        <a:srgbClr val="444444"/>
                      </a:solidFill>
                      <a:prstDash val="solid"/>
                      <a:round/>
                      <a:headEnd type="none" w="med" len="med"/>
                      <a:tailEnd type="none" w="med" len="med"/>
                    </a:lnL>
                    <a:lnR w="3810" cap="flat" cmpd="sng" algn="ctr">
                      <a:solidFill>
                        <a:srgbClr val="444444"/>
                      </a:solidFill>
                      <a:prstDash val="solid"/>
                      <a:round/>
                      <a:headEnd type="none" w="med" len="med"/>
                      <a:tailEnd type="none" w="med" len="med"/>
                    </a:lnR>
                    <a:lnT w="3810" cap="flat" cmpd="sng" algn="ctr">
                      <a:solidFill>
                        <a:srgbClr val="444444"/>
                      </a:solidFill>
                      <a:prstDash val="solid"/>
                      <a:round/>
                      <a:headEnd type="none" w="med" len="med"/>
                      <a:tailEnd type="none" w="med" len="med"/>
                    </a:lnT>
                    <a:lnB w="3810" cap="flat" cmpd="sng" algn="ctr">
                      <a:solidFill>
                        <a:srgbClr val="444444"/>
                      </a:solidFill>
                      <a:prstDash val="solid"/>
                      <a:round/>
                      <a:headEnd type="none" w="med" len="med"/>
                      <a:tailEnd type="none" w="med" len="med"/>
                    </a:lnB>
                    <a:solidFill>
                      <a:srgbClr val="F1EDFF"/>
                    </a:solidFill>
                  </a:tcPr>
                </a:tc>
                <a:extLst>
                  <a:ext uri="{0D108BD9-81ED-4DB2-BD59-A6C34878D82A}">
                    <a16:rowId xmlns="" xmlns:a16="http://schemas.microsoft.com/office/drawing/2014/main" val="4253081994"/>
                  </a:ext>
                </a:extLst>
              </a:tr>
              <a:tr h="690571">
                <a:tc>
                  <a:txBody>
                    <a:bodyPr/>
                    <a:lstStyle/>
                    <a:p>
                      <a:pPr fontAlgn="t"/>
                      <a:r>
                        <a:rPr lang="en-IN" dirty="0">
                          <a:solidFill>
                            <a:schemeClr val="bg1">
                              <a:lumMod val="50000"/>
                              <a:lumOff val="50000"/>
                            </a:schemeClr>
                          </a:solidFill>
                          <a:effectLst/>
                        </a:rPr>
                        <a:t>F</a:t>
                      </a:r>
                    </a:p>
                  </a:txBody>
                  <a:tcPr marL="60960" marR="60960" marT="91440" marB="91440">
                    <a:lnL w="3810" cap="flat" cmpd="sng" algn="ctr">
                      <a:solidFill>
                        <a:srgbClr val="444444"/>
                      </a:solidFill>
                      <a:prstDash val="solid"/>
                      <a:round/>
                      <a:headEnd type="none" w="med" len="med"/>
                      <a:tailEnd type="none" w="med" len="med"/>
                    </a:lnL>
                    <a:lnR w="3810" cap="flat" cmpd="sng" algn="ctr">
                      <a:solidFill>
                        <a:srgbClr val="444444"/>
                      </a:solidFill>
                      <a:prstDash val="solid"/>
                      <a:round/>
                      <a:headEnd type="none" w="med" len="med"/>
                      <a:tailEnd type="none" w="med" len="med"/>
                    </a:lnR>
                    <a:lnT w="3810" cap="flat" cmpd="sng" algn="ctr">
                      <a:solidFill>
                        <a:srgbClr val="444444"/>
                      </a:solidFill>
                      <a:prstDash val="solid"/>
                      <a:round/>
                      <a:headEnd type="none" w="med" len="med"/>
                      <a:tailEnd type="none" w="med" len="med"/>
                    </a:lnT>
                    <a:lnB w="7620" cap="flat" cmpd="sng" algn="ctr">
                      <a:solidFill>
                        <a:srgbClr val="444444"/>
                      </a:solidFill>
                      <a:prstDash val="solid"/>
                      <a:round/>
                      <a:headEnd type="none" w="med" len="med"/>
                      <a:tailEnd type="none" w="med" len="med"/>
                    </a:lnB>
                    <a:solidFill>
                      <a:srgbClr val="F1EDFF"/>
                    </a:solidFill>
                  </a:tcPr>
                </a:tc>
                <a:tc>
                  <a:txBody>
                    <a:bodyPr/>
                    <a:lstStyle/>
                    <a:p>
                      <a:pPr fontAlgn="t"/>
                      <a:r>
                        <a:rPr lang="en-IN" dirty="0">
                          <a:solidFill>
                            <a:schemeClr val="bg1">
                              <a:lumMod val="50000"/>
                              <a:lumOff val="50000"/>
                            </a:schemeClr>
                          </a:solidFill>
                          <a:effectLst/>
                        </a:rPr>
                        <a:t>F</a:t>
                      </a:r>
                    </a:p>
                  </a:txBody>
                  <a:tcPr marL="60960" marR="60960" marT="91440" marB="91440">
                    <a:lnL w="3810" cap="flat" cmpd="sng" algn="ctr">
                      <a:solidFill>
                        <a:srgbClr val="444444"/>
                      </a:solidFill>
                      <a:prstDash val="solid"/>
                      <a:round/>
                      <a:headEnd type="none" w="med" len="med"/>
                      <a:tailEnd type="none" w="med" len="med"/>
                    </a:lnL>
                    <a:lnR w="3810" cap="flat" cmpd="sng" algn="ctr">
                      <a:solidFill>
                        <a:srgbClr val="444444"/>
                      </a:solidFill>
                      <a:prstDash val="solid"/>
                      <a:round/>
                      <a:headEnd type="none" w="med" len="med"/>
                      <a:tailEnd type="none" w="med" len="med"/>
                    </a:lnR>
                    <a:lnT w="3810" cap="flat" cmpd="sng" algn="ctr">
                      <a:solidFill>
                        <a:srgbClr val="444444"/>
                      </a:solidFill>
                      <a:prstDash val="solid"/>
                      <a:round/>
                      <a:headEnd type="none" w="med" len="med"/>
                      <a:tailEnd type="none" w="med" len="med"/>
                    </a:lnT>
                    <a:lnB w="7620" cap="flat" cmpd="sng" algn="ctr">
                      <a:solidFill>
                        <a:srgbClr val="444444"/>
                      </a:solidFill>
                      <a:prstDash val="solid"/>
                      <a:round/>
                      <a:headEnd type="none" w="med" len="med"/>
                      <a:tailEnd type="none" w="med" len="med"/>
                    </a:lnB>
                    <a:solidFill>
                      <a:srgbClr val="F1EDFF"/>
                    </a:solidFill>
                  </a:tcPr>
                </a:tc>
                <a:extLst>
                  <a:ext uri="{0D108BD9-81ED-4DB2-BD59-A6C34878D82A}">
                    <a16:rowId xmlns="" xmlns:a16="http://schemas.microsoft.com/office/drawing/2014/main" val="3803110427"/>
                  </a:ext>
                </a:extLst>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fontAlgn="t">
              <a:buNone/>
            </a:pPr>
            <a:endParaRPr lang="en-US" dirty="0" smtClean="0"/>
          </a:p>
          <a:p>
            <a:endParaRPr lang="en-US" dirty="0"/>
          </a:p>
        </p:txBody>
      </p:sp>
      <p:sp>
        <p:nvSpPr>
          <p:cNvPr id="4" name="Rectangle 3"/>
          <p:cNvSpPr/>
          <p:nvPr/>
        </p:nvSpPr>
        <p:spPr>
          <a:xfrm>
            <a:off x="1062423" y="1047073"/>
            <a:ext cx="10197766" cy="3970318"/>
          </a:xfrm>
          <a:prstGeom prst="rect">
            <a:avLst/>
          </a:prstGeom>
        </p:spPr>
        <p:txBody>
          <a:bodyPr wrap="square">
            <a:spAutoFit/>
          </a:bodyPr>
          <a:lstStyle/>
          <a:p>
            <a:r>
              <a:rPr lang="en-US" altLang="en-US" sz="3000" b="1" dirty="0" smtClean="0">
                <a:latin typeface="+mj-lt"/>
                <a:cs typeface="Poppins" panose="00000500000000000000" pitchFamily="2" charset="0"/>
              </a:rPr>
              <a:t>Logical Identity</a:t>
            </a:r>
            <a:r>
              <a:rPr lang="en-US" altLang="en-US" b="1" dirty="0" smtClean="0">
                <a:latin typeface="Poppins" panose="00000500000000000000" pitchFamily="2" charset="0"/>
                <a:cs typeface="Poppins" panose="00000500000000000000" pitchFamily="2" charset="0"/>
              </a:rPr>
              <a:t/>
            </a:r>
            <a:br>
              <a:rPr lang="en-US" altLang="en-US" b="1" dirty="0" smtClean="0">
                <a:latin typeface="Poppins" panose="00000500000000000000" pitchFamily="2" charset="0"/>
                <a:cs typeface="Poppins" panose="00000500000000000000" pitchFamily="2" charset="0"/>
              </a:rPr>
            </a:br>
            <a:r>
              <a:rPr lang="en-US" altLang="en-US" dirty="0" smtClean="0">
                <a:latin typeface="Poppins" panose="00000500000000000000" pitchFamily="2" charset="0"/>
                <a:cs typeface="Poppins" panose="00000500000000000000" pitchFamily="2" charset="0"/>
              </a:rPr>
              <a:t>In this operation, the output value remains the same or equal to the input value. Let us find out with the help of the table.</a:t>
            </a:r>
            <a:r>
              <a:rPr lang="en-US" altLang="en-US" dirty="0" smtClean="0"/>
              <a:t/>
            </a:r>
            <a:br>
              <a:rPr lang="en-US" altLang="en-US" dirty="0" smtClean="0"/>
            </a:br>
            <a:r>
              <a:rPr lang="en-US" altLang="en-US" dirty="0" smtClean="0">
                <a:latin typeface="Poppins" panose="00000500000000000000" pitchFamily="2" charset="0"/>
                <a:cs typeface="Poppins" panose="00000500000000000000" pitchFamily="2" charset="0"/>
              </a:rPr>
              <a:t>So, here you can see that even after the operation is performed on the input value, its value remains unchanged.</a:t>
            </a:r>
          </a:p>
          <a:p>
            <a:endParaRPr lang="en-US" altLang="en-US" sz="4400" dirty="0" smtClean="0">
              <a:latin typeface="Poppins" panose="00000500000000000000" pitchFamily="2" charset="0"/>
            </a:endParaRPr>
          </a:p>
          <a:p>
            <a:endParaRPr lang="en-US" sz="4400" dirty="0" smtClean="0"/>
          </a:p>
          <a:p>
            <a:r>
              <a:rPr lang="en-US" altLang="en-US" sz="4400" dirty="0" smtClean="0">
                <a:latin typeface="Arial" panose="020B0604020202020204" pitchFamily="34" charset="0"/>
              </a:rPr>
              <a:t/>
            </a:r>
            <a:br>
              <a:rPr lang="en-US" altLang="en-US" sz="4400" dirty="0" smtClean="0">
                <a:latin typeface="Arial" panose="020B0604020202020204" pitchFamily="34" charset="0"/>
              </a:rPr>
            </a:br>
            <a:endParaRPr lang="en-US" dirty="0"/>
          </a:p>
        </p:txBody>
      </p:sp>
      <p:graphicFrame>
        <p:nvGraphicFramePr>
          <p:cNvPr id="5" name="Content Placeholder 3">
            <a:extLst>
              <a:ext uri="{FF2B5EF4-FFF2-40B4-BE49-F238E27FC236}">
                <a16:creationId xmlns="" xmlns:a16="http://schemas.microsoft.com/office/drawing/2014/main" id="{53578A57-BA6C-791B-95E2-5C6439DA2992}"/>
              </a:ext>
            </a:extLst>
          </p:cNvPr>
          <p:cNvGraphicFramePr>
            <a:graphicFrameLocks/>
          </p:cNvGraphicFramePr>
          <p:nvPr>
            <p:extLst>
              <p:ext uri="{D42A27DB-BD31-4B8C-83A1-F6EECF244321}">
                <p14:modId xmlns="" xmlns:p14="http://schemas.microsoft.com/office/powerpoint/2010/main" val="1913493867"/>
              </p:ext>
            </p:extLst>
          </p:nvPr>
        </p:nvGraphicFramePr>
        <p:xfrm>
          <a:off x="2625608" y="3383271"/>
          <a:ext cx="5225143" cy="1881051"/>
        </p:xfrm>
        <a:graphic>
          <a:graphicData uri="http://schemas.openxmlformats.org/drawingml/2006/table">
            <a:tbl>
              <a:tblPr/>
              <a:tblGrid>
                <a:gridCol w="2904946">
                  <a:extLst>
                    <a:ext uri="{9D8B030D-6E8A-4147-A177-3AD203B41FA5}">
                      <a16:colId xmlns="" xmlns:a16="http://schemas.microsoft.com/office/drawing/2014/main" val="173060380"/>
                    </a:ext>
                  </a:extLst>
                </a:gridCol>
                <a:gridCol w="2320197">
                  <a:extLst>
                    <a:ext uri="{9D8B030D-6E8A-4147-A177-3AD203B41FA5}">
                      <a16:colId xmlns="" xmlns:a16="http://schemas.microsoft.com/office/drawing/2014/main" val="391393723"/>
                    </a:ext>
                  </a:extLst>
                </a:gridCol>
              </a:tblGrid>
              <a:tr h="627017">
                <a:tc>
                  <a:txBody>
                    <a:bodyPr/>
                    <a:lstStyle/>
                    <a:p>
                      <a:pPr fontAlgn="t"/>
                      <a:r>
                        <a:rPr lang="en-IN" b="1" dirty="0">
                          <a:solidFill>
                            <a:schemeClr val="bg1">
                              <a:lumMod val="50000"/>
                              <a:lumOff val="50000"/>
                            </a:schemeClr>
                          </a:solidFill>
                          <a:effectLst/>
                        </a:rPr>
                        <a:t>P</a:t>
                      </a:r>
                      <a:endParaRPr lang="en-IN" dirty="0">
                        <a:solidFill>
                          <a:schemeClr val="bg1">
                            <a:lumMod val="50000"/>
                            <a:lumOff val="50000"/>
                          </a:schemeClr>
                        </a:solidFill>
                        <a:effectLst/>
                      </a:endParaRPr>
                    </a:p>
                  </a:txBody>
                  <a:tcPr marL="60960" marR="60960" marT="91440" marB="91440">
                    <a:lnL w="3810" cap="flat" cmpd="sng" algn="ctr">
                      <a:solidFill>
                        <a:srgbClr val="444444"/>
                      </a:solidFill>
                      <a:prstDash val="solid"/>
                      <a:round/>
                      <a:headEnd type="none" w="med" len="med"/>
                      <a:tailEnd type="none" w="med" len="med"/>
                    </a:lnL>
                    <a:lnR w="3810" cap="flat" cmpd="sng" algn="ctr">
                      <a:solidFill>
                        <a:srgbClr val="444444"/>
                      </a:solidFill>
                      <a:prstDash val="solid"/>
                      <a:round/>
                      <a:headEnd type="none" w="med" len="med"/>
                      <a:tailEnd type="none" w="med" len="med"/>
                    </a:lnR>
                    <a:lnT w="3810" cap="flat" cmpd="sng" algn="ctr">
                      <a:solidFill>
                        <a:srgbClr val="444444"/>
                      </a:solidFill>
                      <a:prstDash val="solid"/>
                      <a:round/>
                      <a:headEnd type="none" w="med" len="med"/>
                      <a:tailEnd type="none" w="med" len="med"/>
                    </a:lnT>
                    <a:lnB w="3810" cap="flat" cmpd="sng" algn="ctr">
                      <a:solidFill>
                        <a:srgbClr val="444444"/>
                      </a:solidFill>
                      <a:prstDash val="solid"/>
                      <a:round/>
                      <a:headEnd type="none" w="med" len="med"/>
                      <a:tailEnd type="none" w="med" len="med"/>
                    </a:lnB>
                    <a:solidFill>
                      <a:srgbClr val="F1EDFF"/>
                    </a:solidFill>
                  </a:tcPr>
                </a:tc>
                <a:tc>
                  <a:txBody>
                    <a:bodyPr/>
                    <a:lstStyle/>
                    <a:p>
                      <a:pPr fontAlgn="t"/>
                      <a:r>
                        <a:rPr lang="en-IN" b="1" dirty="0">
                          <a:solidFill>
                            <a:schemeClr val="bg1">
                              <a:lumMod val="50000"/>
                              <a:lumOff val="50000"/>
                            </a:schemeClr>
                          </a:solidFill>
                          <a:effectLst/>
                        </a:rPr>
                        <a:t>Q→P</a:t>
                      </a:r>
                      <a:endParaRPr lang="en-IN" dirty="0">
                        <a:solidFill>
                          <a:schemeClr val="bg1">
                            <a:lumMod val="50000"/>
                            <a:lumOff val="50000"/>
                          </a:schemeClr>
                        </a:solidFill>
                        <a:effectLst/>
                      </a:endParaRPr>
                    </a:p>
                  </a:txBody>
                  <a:tcPr marL="60960" marR="60960" marT="91440" marB="91440">
                    <a:lnL w="3810" cap="flat" cmpd="sng" algn="ctr">
                      <a:solidFill>
                        <a:srgbClr val="444444"/>
                      </a:solidFill>
                      <a:prstDash val="solid"/>
                      <a:round/>
                      <a:headEnd type="none" w="med" len="med"/>
                      <a:tailEnd type="none" w="med" len="med"/>
                    </a:lnL>
                    <a:lnR w="3810" cap="flat" cmpd="sng" algn="ctr">
                      <a:solidFill>
                        <a:srgbClr val="444444"/>
                      </a:solidFill>
                      <a:prstDash val="solid"/>
                      <a:round/>
                      <a:headEnd type="none" w="med" len="med"/>
                      <a:tailEnd type="none" w="med" len="med"/>
                    </a:lnR>
                    <a:lnT w="3810" cap="flat" cmpd="sng" algn="ctr">
                      <a:solidFill>
                        <a:srgbClr val="444444"/>
                      </a:solidFill>
                      <a:prstDash val="solid"/>
                      <a:round/>
                      <a:headEnd type="none" w="med" len="med"/>
                      <a:tailEnd type="none" w="med" len="med"/>
                    </a:lnT>
                    <a:lnB w="3810" cap="flat" cmpd="sng" algn="ctr">
                      <a:solidFill>
                        <a:srgbClr val="444444"/>
                      </a:solidFill>
                      <a:prstDash val="solid"/>
                      <a:round/>
                      <a:headEnd type="none" w="med" len="med"/>
                      <a:tailEnd type="none" w="med" len="med"/>
                    </a:lnB>
                    <a:solidFill>
                      <a:srgbClr val="F1EDFF"/>
                    </a:solidFill>
                  </a:tcPr>
                </a:tc>
                <a:extLst>
                  <a:ext uri="{0D108BD9-81ED-4DB2-BD59-A6C34878D82A}">
                    <a16:rowId xmlns="" xmlns:a16="http://schemas.microsoft.com/office/drawing/2014/main" val="2086232593"/>
                  </a:ext>
                </a:extLst>
              </a:tr>
              <a:tr h="627017">
                <a:tc>
                  <a:txBody>
                    <a:bodyPr/>
                    <a:lstStyle/>
                    <a:p>
                      <a:pPr fontAlgn="t"/>
                      <a:r>
                        <a:rPr lang="en-IN" dirty="0">
                          <a:solidFill>
                            <a:schemeClr val="bg1">
                              <a:lumMod val="50000"/>
                              <a:lumOff val="50000"/>
                            </a:schemeClr>
                          </a:solidFill>
                          <a:effectLst/>
                        </a:rPr>
                        <a:t>T</a:t>
                      </a:r>
                    </a:p>
                  </a:txBody>
                  <a:tcPr marL="60960" marR="60960" marT="91440" marB="91440">
                    <a:lnL w="3810" cap="flat" cmpd="sng" algn="ctr">
                      <a:solidFill>
                        <a:srgbClr val="444444"/>
                      </a:solidFill>
                      <a:prstDash val="solid"/>
                      <a:round/>
                      <a:headEnd type="none" w="med" len="med"/>
                      <a:tailEnd type="none" w="med" len="med"/>
                    </a:lnL>
                    <a:lnR w="3810" cap="flat" cmpd="sng" algn="ctr">
                      <a:solidFill>
                        <a:srgbClr val="444444"/>
                      </a:solidFill>
                      <a:prstDash val="solid"/>
                      <a:round/>
                      <a:headEnd type="none" w="med" len="med"/>
                      <a:tailEnd type="none" w="med" len="med"/>
                    </a:lnR>
                    <a:lnT w="3810" cap="flat" cmpd="sng" algn="ctr">
                      <a:solidFill>
                        <a:srgbClr val="444444"/>
                      </a:solidFill>
                      <a:prstDash val="solid"/>
                      <a:round/>
                      <a:headEnd type="none" w="med" len="med"/>
                      <a:tailEnd type="none" w="med" len="med"/>
                    </a:lnT>
                    <a:lnB w="3810" cap="flat" cmpd="sng" algn="ctr">
                      <a:solidFill>
                        <a:srgbClr val="444444"/>
                      </a:solidFill>
                      <a:prstDash val="solid"/>
                      <a:round/>
                      <a:headEnd type="none" w="med" len="med"/>
                      <a:tailEnd type="none" w="med" len="med"/>
                    </a:lnB>
                    <a:solidFill>
                      <a:srgbClr val="F1EDFF"/>
                    </a:solidFill>
                  </a:tcPr>
                </a:tc>
                <a:tc>
                  <a:txBody>
                    <a:bodyPr/>
                    <a:lstStyle/>
                    <a:p>
                      <a:pPr fontAlgn="t"/>
                      <a:r>
                        <a:rPr lang="en-IN" dirty="0">
                          <a:solidFill>
                            <a:schemeClr val="bg1">
                              <a:lumMod val="50000"/>
                              <a:lumOff val="50000"/>
                            </a:schemeClr>
                          </a:solidFill>
                          <a:effectLst/>
                        </a:rPr>
                        <a:t>T</a:t>
                      </a:r>
                    </a:p>
                  </a:txBody>
                  <a:tcPr marL="60960" marR="60960" marT="91440" marB="91440">
                    <a:lnL w="3810" cap="flat" cmpd="sng" algn="ctr">
                      <a:solidFill>
                        <a:srgbClr val="444444"/>
                      </a:solidFill>
                      <a:prstDash val="solid"/>
                      <a:round/>
                      <a:headEnd type="none" w="med" len="med"/>
                      <a:tailEnd type="none" w="med" len="med"/>
                    </a:lnL>
                    <a:lnR w="3810" cap="flat" cmpd="sng" algn="ctr">
                      <a:solidFill>
                        <a:srgbClr val="444444"/>
                      </a:solidFill>
                      <a:prstDash val="solid"/>
                      <a:round/>
                      <a:headEnd type="none" w="med" len="med"/>
                      <a:tailEnd type="none" w="med" len="med"/>
                    </a:lnR>
                    <a:lnT w="3810" cap="flat" cmpd="sng" algn="ctr">
                      <a:solidFill>
                        <a:srgbClr val="444444"/>
                      </a:solidFill>
                      <a:prstDash val="solid"/>
                      <a:round/>
                      <a:headEnd type="none" w="med" len="med"/>
                      <a:tailEnd type="none" w="med" len="med"/>
                    </a:lnT>
                    <a:lnB w="3810" cap="flat" cmpd="sng" algn="ctr">
                      <a:solidFill>
                        <a:srgbClr val="444444"/>
                      </a:solidFill>
                      <a:prstDash val="solid"/>
                      <a:round/>
                      <a:headEnd type="none" w="med" len="med"/>
                      <a:tailEnd type="none" w="med" len="med"/>
                    </a:lnB>
                    <a:solidFill>
                      <a:srgbClr val="F1EDFF"/>
                    </a:solidFill>
                  </a:tcPr>
                </a:tc>
                <a:extLst>
                  <a:ext uri="{0D108BD9-81ED-4DB2-BD59-A6C34878D82A}">
                    <a16:rowId xmlns="" xmlns:a16="http://schemas.microsoft.com/office/drawing/2014/main" val="1373289026"/>
                  </a:ext>
                </a:extLst>
              </a:tr>
              <a:tr h="627017">
                <a:tc>
                  <a:txBody>
                    <a:bodyPr/>
                    <a:lstStyle/>
                    <a:p>
                      <a:pPr fontAlgn="t"/>
                      <a:r>
                        <a:rPr lang="en-IN" dirty="0">
                          <a:solidFill>
                            <a:schemeClr val="bg1">
                              <a:lumMod val="50000"/>
                              <a:lumOff val="50000"/>
                            </a:schemeClr>
                          </a:solidFill>
                          <a:effectLst/>
                        </a:rPr>
                        <a:t>F</a:t>
                      </a:r>
                    </a:p>
                  </a:txBody>
                  <a:tcPr marL="60960" marR="60960" marT="91440" marB="91440">
                    <a:lnL w="3810" cap="flat" cmpd="sng" algn="ctr">
                      <a:solidFill>
                        <a:srgbClr val="444444"/>
                      </a:solidFill>
                      <a:prstDash val="solid"/>
                      <a:round/>
                      <a:headEnd type="none" w="med" len="med"/>
                      <a:tailEnd type="none" w="med" len="med"/>
                    </a:lnL>
                    <a:lnR w="3810" cap="flat" cmpd="sng" algn="ctr">
                      <a:solidFill>
                        <a:srgbClr val="444444"/>
                      </a:solidFill>
                      <a:prstDash val="solid"/>
                      <a:round/>
                      <a:headEnd type="none" w="med" len="med"/>
                      <a:tailEnd type="none" w="med" len="med"/>
                    </a:lnR>
                    <a:lnT w="3810" cap="flat" cmpd="sng" algn="ctr">
                      <a:solidFill>
                        <a:srgbClr val="444444"/>
                      </a:solidFill>
                      <a:prstDash val="solid"/>
                      <a:round/>
                      <a:headEnd type="none" w="med" len="med"/>
                      <a:tailEnd type="none" w="med" len="med"/>
                    </a:lnT>
                    <a:lnB w="7620" cap="flat" cmpd="sng" algn="ctr">
                      <a:solidFill>
                        <a:srgbClr val="444444"/>
                      </a:solidFill>
                      <a:prstDash val="solid"/>
                      <a:round/>
                      <a:headEnd type="none" w="med" len="med"/>
                      <a:tailEnd type="none" w="med" len="med"/>
                    </a:lnB>
                    <a:solidFill>
                      <a:srgbClr val="F1EDFF"/>
                    </a:solidFill>
                  </a:tcPr>
                </a:tc>
                <a:tc>
                  <a:txBody>
                    <a:bodyPr/>
                    <a:lstStyle/>
                    <a:p>
                      <a:pPr fontAlgn="t"/>
                      <a:r>
                        <a:rPr lang="en-IN" dirty="0">
                          <a:solidFill>
                            <a:schemeClr val="bg1">
                              <a:lumMod val="50000"/>
                              <a:lumOff val="50000"/>
                            </a:schemeClr>
                          </a:solidFill>
                          <a:effectLst/>
                        </a:rPr>
                        <a:t>F</a:t>
                      </a:r>
                    </a:p>
                  </a:txBody>
                  <a:tcPr marL="60960" marR="60960" marT="91440" marB="91440">
                    <a:lnL w="3810" cap="flat" cmpd="sng" algn="ctr">
                      <a:solidFill>
                        <a:srgbClr val="444444"/>
                      </a:solidFill>
                      <a:prstDash val="solid"/>
                      <a:round/>
                      <a:headEnd type="none" w="med" len="med"/>
                      <a:tailEnd type="none" w="med" len="med"/>
                    </a:lnL>
                    <a:lnR w="3810" cap="flat" cmpd="sng" algn="ctr">
                      <a:solidFill>
                        <a:srgbClr val="444444"/>
                      </a:solidFill>
                      <a:prstDash val="solid"/>
                      <a:round/>
                      <a:headEnd type="none" w="med" len="med"/>
                      <a:tailEnd type="none" w="med" len="med"/>
                    </a:lnR>
                    <a:lnT w="3810" cap="flat" cmpd="sng" algn="ctr">
                      <a:solidFill>
                        <a:srgbClr val="444444"/>
                      </a:solidFill>
                      <a:prstDash val="solid"/>
                      <a:round/>
                      <a:headEnd type="none" w="med" len="med"/>
                      <a:tailEnd type="none" w="med" len="med"/>
                    </a:lnT>
                    <a:lnB w="7620" cap="flat" cmpd="sng" algn="ctr">
                      <a:solidFill>
                        <a:srgbClr val="444444"/>
                      </a:solidFill>
                      <a:prstDash val="solid"/>
                      <a:round/>
                      <a:headEnd type="none" w="med" len="med"/>
                      <a:tailEnd type="none" w="med" len="med"/>
                    </a:lnB>
                    <a:solidFill>
                      <a:srgbClr val="F1EDFF"/>
                    </a:solidFill>
                  </a:tcPr>
                </a:tc>
                <a:extLst>
                  <a:ext uri="{0D108BD9-81ED-4DB2-BD59-A6C34878D82A}">
                    <a16:rowId xmlns="" xmlns:a16="http://schemas.microsoft.com/office/drawing/2014/main" val="3989367454"/>
                  </a:ext>
                </a:extLst>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76995" y="401658"/>
            <a:ext cx="7641771" cy="1754326"/>
          </a:xfrm>
          <a:prstGeom prst="rect">
            <a:avLst/>
          </a:prstGeom>
        </p:spPr>
        <p:txBody>
          <a:bodyPr wrap="square">
            <a:spAutoFit/>
          </a:bodyPr>
          <a:lstStyle/>
          <a:p>
            <a:r>
              <a:rPr lang="en-US" altLang="en-US" b="1" dirty="0" smtClean="0">
                <a:latin typeface="Arial Black" panose="020B0A04020102020204" pitchFamily="34" charset="0"/>
                <a:cs typeface="Poppins" panose="00000500000000000000" pitchFamily="2" charset="0"/>
              </a:rPr>
              <a:t>Logical Negation</a:t>
            </a:r>
            <a:br>
              <a:rPr lang="en-US" altLang="en-US" b="1" dirty="0" smtClean="0">
                <a:latin typeface="Arial Black" panose="020B0A04020102020204" pitchFamily="34" charset="0"/>
                <a:cs typeface="Poppins" panose="00000500000000000000" pitchFamily="2" charset="0"/>
              </a:rPr>
            </a:br>
            <a:r>
              <a:rPr lang="en-US" altLang="en-US" dirty="0" smtClean="0">
                <a:latin typeface="Poppins" panose="00000500000000000000" pitchFamily="2" charset="0"/>
                <a:cs typeface="Poppins" panose="00000500000000000000" pitchFamily="2" charset="0"/>
              </a:rPr>
              <a:t>When we perform the logical negotiation operation on a single logical value or propositional value, we get the opposite value of the input value, as an output. Let us see the truth-table for this:</a:t>
            </a:r>
            <a:r>
              <a:rPr lang="en-US" altLang="en-US" dirty="0" smtClean="0"/>
              <a:t/>
            </a:r>
            <a:br>
              <a:rPr lang="en-US" altLang="en-US" dirty="0" smtClean="0"/>
            </a:br>
            <a:r>
              <a:rPr lang="en-US" altLang="en-US" dirty="0" smtClean="0">
                <a:latin typeface="Poppins" panose="00000500000000000000" pitchFamily="2" charset="0"/>
                <a:cs typeface="Poppins" panose="00000500000000000000" pitchFamily="2" charset="0"/>
              </a:rPr>
              <a:t>The symbol ‘~’ denotes the negation of the value.</a:t>
            </a:r>
            <a:r>
              <a:rPr lang="en-US" altLang="en-US" dirty="0" smtClean="0">
                <a:latin typeface="Arial" panose="020B0604020202020204" pitchFamily="34" charset="0"/>
              </a:rPr>
              <a:t/>
            </a:r>
            <a:br>
              <a:rPr lang="en-US" altLang="en-US" dirty="0" smtClean="0">
                <a:latin typeface="Arial" panose="020B0604020202020204" pitchFamily="34" charset="0"/>
              </a:rPr>
            </a:br>
            <a:endParaRPr lang="en-US" dirty="0"/>
          </a:p>
        </p:txBody>
      </p:sp>
      <p:graphicFrame>
        <p:nvGraphicFramePr>
          <p:cNvPr id="3" name="Content Placeholder 3">
            <a:extLst>
              <a:ext uri="{FF2B5EF4-FFF2-40B4-BE49-F238E27FC236}">
                <a16:creationId xmlns="" xmlns:a16="http://schemas.microsoft.com/office/drawing/2014/main" id="{CEFEE0BB-3824-407D-F85A-FF23C9A4C8A3}"/>
              </a:ext>
            </a:extLst>
          </p:cNvPr>
          <p:cNvGraphicFramePr>
            <a:graphicFrameLocks/>
          </p:cNvGraphicFramePr>
          <p:nvPr>
            <p:extLst>
              <p:ext uri="{D42A27DB-BD31-4B8C-83A1-F6EECF244321}">
                <p14:modId xmlns="" xmlns:p14="http://schemas.microsoft.com/office/powerpoint/2010/main" val="2780465613"/>
              </p:ext>
            </p:extLst>
          </p:nvPr>
        </p:nvGraphicFramePr>
        <p:xfrm>
          <a:off x="3317965" y="2795450"/>
          <a:ext cx="4336868" cy="1698171"/>
        </p:xfrm>
        <a:graphic>
          <a:graphicData uri="http://schemas.openxmlformats.org/drawingml/2006/table">
            <a:tbl>
              <a:tblPr/>
              <a:tblGrid>
                <a:gridCol w="2168434">
                  <a:extLst>
                    <a:ext uri="{9D8B030D-6E8A-4147-A177-3AD203B41FA5}">
                      <a16:colId xmlns="" xmlns:a16="http://schemas.microsoft.com/office/drawing/2014/main" val="1499729391"/>
                    </a:ext>
                  </a:extLst>
                </a:gridCol>
                <a:gridCol w="2168434">
                  <a:extLst>
                    <a:ext uri="{9D8B030D-6E8A-4147-A177-3AD203B41FA5}">
                      <a16:colId xmlns="" xmlns:a16="http://schemas.microsoft.com/office/drawing/2014/main" val="3461419297"/>
                    </a:ext>
                  </a:extLst>
                </a:gridCol>
              </a:tblGrid>
              <a:tr h="566057">
                <a:tc>
                  <a:txBody>
                    <a:bodyPr/>
                    <a:lstStyle/>
                    <a:p>
                      <a:pPr fontAlgn="t"/>
                      <a:r>
                        <a:rPr lang="en-IN" b="1" dirty="0">
                          <a:solidFill>
                            <a:schemeClr val="bg1">
                              <a:lumMod val="50000"/>
                              <a:lumOff val="50000"/>
                            </a:schemeClr>
                          </a:solidFill>
                          <a:effectLst/>
                        </a:rPr>
                        <a:t>P</a:t>
                      </a:r>
                      <a:endParaRPr lang="en-IN" dirty="0">
                        <a:solidFill>
                          <a:schemeClr val="bg1">
                            <a:lumMod val="50000"/>
                            <a:lumOff val="50000"/>
                          </a:schemeClr>
                        </a:solidFill>
                        <a:effectLst/>
                      </a:endParaRPr>
                    </a:p>
                  </a:txBody>
                  <a:tcPr marL="60960" marR="60960" marT="91440" marB="91440">
                    <a:lnL w="3810" cap="flat" cmpd="sng" algn="ctr">
                      <a:solidFill>
                        <a:srgbClr val="444444"/>
                      </a:solidFill>
                      <a:prstDash val="solid"/>
                      <a:round/>
                      <a:headEnd type="none" w="med" len="med"/>
                      <a:tailEnd type="none" w="med" len="med"/>
                    </a:lnL>
                    <a:lnR w="3810" cap="flat" cmpd="sng" algn="ctr">
                      <a:solidFill>
                        <a:srgbClr val="444444"/>
                      </a:solidFill>
                      <a:prstDash val="solid"/>
                      <a:round/>
                      <a:headEnd type="none" w="med" len="med"/>
                      <a:tailEnd type="none" w="med" len="med"/>
                    </a:lnR>
                    <a:lnT w="3810" cap="flat" cmpd="sng" algn="ctr">
                      <a:solidFill>
                        <a:srgbClr val="444444"/>
                      </a:solidFill>
                      <a:prstDash val="solid"/>
                      <a:round/>
                      <a:headEnd type="none" w="med" len="med"/>
                      <a:tailEnd type="none" w="med" len="med"/>
                    </a:lnT>
                    <a:lnB w="3810" cap="flat" cmpd="sng" algn="ctr">
                      <a:solidFill>
                        <a:srgbClr val="444444"/>
                      </a:solidFill>
                      <a:prstDash val="solid"/>
                      <a:round/>
                      <a:headEnd type="none" w="med" len="med"/>
                      <a:tailEnd type="none" w="med" len="med"/>
                    </a:lnB>
                    <a:solidFill>
                      <a:srgbClr val="F1EDFF"/>
                    </a:solidFill>
                  </a:tcPr>
                </a:tc>
                <a:tc>
                  <a:txBody>
                    <a:bodyPr/>
                    <a:lstStyle/>
                    <a:p>
                      <a:pPr fontAlgn="t"/>
                      <a:r>
                        <a:rPr lang="en-IN" b="1">
                          <a:solidFill>
                            <a:schemeClr val="bg1">
                              <a:lumMod val="50000"/>
                              <a:lumOff val="50000"/>
                            </a:schemeClr>
                          </a:solidFill>
                          <a:effectLst/>
                        </a:rPr>
                        <a:t>Q→~P</a:t>
                      </a:r>
                      <a:endParaRPr lang="en-IN">
                        <a:solidFill>
                          <a:schemeClr val="bg1">
                            <a:lumMod val="50000"/>
                            <a:lumOff val="50000"/>
                          </a:schemeClr>
                        </a:solidFill>
                        <a:effectLst/>
                      </a:endParaRPr>
                    </a:p>
                  </a:txBody>
                  <a:tcPr marL="60960" marR="60960" marT="91440" marB="91440">
                    <a:lnL w="3810" cap="flat" cmpd="sng" algn="ctr">
                      <a:solidFill>
                        <a:srgbClr val="444444"/>
                      </a:solidFill>
                      <a:prstDash val="solid"/>
                      <a:round/>
                      <a:headEnd type="none" w="med" len="med"/>
                      <a:tailEnd type="none" w="med" len="med"/>
                    </a:lnL>
                    <a:lnR w="3810" cap="flat" cmpd="sng" algn="ctr">
                      <a:solidFill>
                        <a:srgbClr val="444444"/>
                      </a:solidFill>
                      <a:prstDash val="solid"/>
                      <a:round/>
                      <a:headEnd type="none" w="med" len="med"/>
                      <a:tailEnd type="none" w="med" len="med"/>
                    </a:lnR>
                    <a:lnT w="3810" cap="flat" cmpd="sng" algn="ctr">
                      <a:solidFill>
                        <a:srgbClr val="444444"/>
                      </a:solidFill>
                      <a:prstDash val="solid"/>
                      <a:round/>
                      <a:headEnd type="none" w="med" len="med"/>
                      <a:tailEnd type="none" w="med" len="med"/>
                    </a:lnT>
                    <a:lnB w="3810" cap="flat" cmpd="sng" algn="ctr">
                      <a:solidFill>
                        <a:srgbClr val="444444"/>
                      </a:solidFill>
                      <a:prstDash val="solid"/>
                      <a:round/>
                      <a:headEnd type="none" w="med" len="med"/>
                      <a:tailEnd type="none" w="med" len="med"/>
                    </a:lnB>
                    <a:solidFill>
                      <a:srgbClr val="F1EDFF"/>
                    </a:solidFill>
                  </a:tcPr>
                </a:tc>
                <a:extLst>
                  <a:ext uri="{0D108BD9-81ED-4DB2-BD59-A6C34878D82A}">
                    <a16:rowId xmlns="" xmlns:a16="http://schemas.microsoft.com/office/drawing/2014/main" val="3878197057"/>
                  </a:ext>
                </a:extLst>
              </a:tr>
              <a:tr h="566057">
                <a:tc>
                  <a:txBody>
                    <a:bodyPr/>
                    <a:lstStyle/>
                    <a:p>
                      <a:pPr fontAlgn="t"/>
                      <a:r>
                        <a:rPr lang="en-IN" dirty="0">
                          <a:solidFill>
                            <a:schemeClr val="bg1">
                              <a:lumMod val="50000"/>
                              <a:lumOff val="50000"/>
                            </a:schemeClr>
                          </a:solidFill>
                          <a:effectLst/>
                        </a:rPr>
                        <a:t>T</a:t>
                      </a:r>
                    </a:p>
                  </a:txBody>
                  <a:tcPr marL="60960" marR="60960" marT="91440" marB="91440">
                    <a:lnL w="3810" cap="flat" cmpd="sng" algn="ctr">
                      <a:solidFill>
                        <a:srgbClr val="444444"/>
                      </a:solidFill>
                      <a:prstDash val="solid"/>
                      <a:round/>
                      <a:headEnd type="none" w="med" len="med"/>
                      <a:tailEnd type="none" w="med" len="med"/>
                    </a:lnL>
                    <a:lnR w="3810" cap="flat" cmpd="sng" algn="ctr">
                      <a:solidFill>
                        <a:srgbClr val="444444"/>
                      </a:solidFill>
                      <a:prstDash val="solid"/>
                      <a:round/>
                      <a:headEnd type="none" w="med" len="med"/>
                      <a:tailEnd type="none" w="med" len="med"/>
                    </a:lnR>
                    <a:lnT w="3810" cap="flat" cmpd="sng" algn="ctr">
                      <a:solidFill>
                        <a:srgbClr val="444444"/>
                      </a:solidFill>
                      <a:prstDash val="solid"/>
                      <a:round/>
                      <a:headEnd type="none" w="med" len="med"/>
                      <a:tailEnd type="none" w="med" len="med"/>
                    </a:lnT>
                    <a:lnB w="3810" cap="flat" cmpd="sng" algn="ctr">
                      <a:solidFill>
                        <a:srgbClr val="444444"/>
                      </a:solidFill>
                      <a:prstDash val="solid"/>
                      <a:round/>
                      <a:headEnd type="none" w="med" len="med"/>
                      <a:tailEnd type="none" w="med" len="med"/>
                    </a:lnB>
                    <a:solidFill>
                      <a:srgbClr val="F1EDFF"/>
                    </a:solidFill>
                  </a:tcPr>
                </a:tc>
                <a:tc>
                  <a:txBody>
                    <a:bodyPr/>
                    <a:lstStyle/>
                    <a:p>
                      <a:pPr fontAlgn="t"/>
                      <a:r>
                        <a:rPr lang="en-IN" dirty="0">
                          <a:solidFill>
                            <a:schemeClr val="bg1">
                              <a:lumMod val="50000"/>
                              <a:lumOff val="50000"/>
                            </a:schemeClr>
                          </a:solidFill>
                          <a:effectLst/>
                        </a:rPr>
                        <a:t>F</a:t>
                      </a:r>
                    </a:p>
                  </a:txBody>
                  <a:tcPr marL="60960" marR="60960" marT="91440" marB="91440">
                    <a:lnL w="3810" cap="flat" cmpd="sng" algn="ctr">
                      <a:solidFill>
                        <a:srgbClr val="444444"/>
                      </a:solidFill>
                      <a:prstDash val="solid"/>
                      <a:round/>
                      <a:headEnd type="none" w="med" len="med"/>
                      <a:tailEnd type="none" w="med" len="med"/>
                    </a:lnL>
                    <a:lnR w="3810" cap="flat" cmpd="sng" algn="ctr">
                      <a:solidFill>
                        <a:srgbClr val="444444"/>
                      </a:solidFill>
                      <a:prstDash val="solid"/>
                      <a:round/>
                      <a:headEnd type="none" w="med" len="med"/>
                      <a:tailEnd type="none" w="med" len="med"/>
                    </a:lnR>
                    <a:lnT w="3810" cap="flat" cmpd="sng" algn="ctr">
                      <a:solidFill>
                        <a:srgbClr val="444444"/>
                      </a:solidFill>
                      <a:prstDash val="solid"/>
                      <a:round/>
                      <a:headEnd type="none" w="med" len="med"/>
                      <a:tailEnd type="none" w="med" len="med"/>
                    </a:lnT>
                    <a:lnB w="3810" cap="flat" cmpd="sng" algn="ctr">
                      <a:solidFill>
                        <a:srgbClr val="444444"/>
                      </a:solidFill>
                      <a:prstDash val="solid"/>
                      <a:round/>
                      <a:headEnd type="none" w="med" len="med"/>
                      <a:tailEnd type="none" w="med" len="med"/>
                    </a:lnB>
                    <a:solidFill>
                      <a:srgbClr val="F1EDFF"/>
                    </a:solidFill>
                  </a:tcPr>
                </a:tc>
                <a:extLst>
                  <a:ext uri="{0D108BD9-81ED-4DB2-BD59-A6C34878D82A}">
                    <a16:rowId xmlns="" xmlns:a16="http://schemas.microsoft.com/office/drawing/2014/main" val="2116622823"/>
                  </a:ext>
                </a:extLst>
              </a:tr>
              <a:tr h="566057">
                <a:tc>
                  <a:txBody>
                    <a:bodyPr/>
                    <a:lstStyle/>
                    <a:p>
                      <a:pPr fontAlgn="t"/>
                      <a:r>
                        <a:rPr lang="en-IN">
                          <a:solidFill>
                            <a:schemeClr val="bg1">
                              <a:lumMod val="50000"/>
                              <a:lumOff val="50000"/>
                            </a:schemeClr>
                          </a:solidFill>
                          <a:effectLst/>
                        </a:rPr>
                        <a:t>F</a:t>
                      </a:r>
                    </a:p>
                  </a:txBody>
                  <a:tcPr marL="60960" marR="60960" marT="91440" marB="91440">
                    <a:lnL w="3810" cap="flat" cmpd="sng" algn="ctr">
                      <a:solidFill>
                        <a:srgbClr val="444444"/>
                      </a:solidFill>
                      <a:prstDash val="solid"/>
                      <a:round/>
                      <a:headEnd type="none" w="med" len="med"/>
                      <a:tailEnd type="none" w="med" len="med"/>
                    </a:lnL>
                    <a:lnR w="3810" cap="flat" cmpd="sng" algn="ctr">
                      <a:solidFill>
                        <a:srgbClr val="444444"/>
                      </a:solidFill>
                      <a:prstDash val="solid"/>
                      <a:round/>
                      <a:headEnd type="none" w="med" len="med"/>
                      <a:tailEnd type="none" w="med" len="med"/>
                    </a:lnR>
                    <a:lnT w="3810" cap="flat" cmpd="sng" algn="ctr">
                      <a:solidFill>
                        <a:srgbClr val="444444"/>
                      </a:solidFill>
                      <a:prstDash val="solid"/>
                      <a:round/>
                      <a:headEnd type="none" w="med" len="med"/>
                      <a:tailEnd type="none" w="med" len="med"/>
                    </a:lnT>
                    <a:lnB w="7620" cap="flat" cmpd="sng" algn="ctr">
                      <a:solidFill>
                        <a:srgbClr val="444444"/>
                      </a:solidFill>
                      <a:prstDash val="solid"/>
                      <a:round/>
                      <a:headEnd type="none" w="med" len="med"/>
                      <a:tailEnd type="none" w="med" len="med"/>
                    </a:lnB>
                    <a:solidFill>
                      <a:srgbClr val="F1EDFF"/>
                    </a:solidFill>
                  </a:tcPr>
                </a:tc>
                <a:tc>
                  <a:txBody>
                    <a:bodyPr/>
                    <a:lstStyle/>
                    <a:p>
                      <a:pPr fontAlgn="t"/>
                      <a:r>
                        <a:rPr lang="en-IN" dirty="0">
                          <a:solidFill>
                            <a:schemeClr val="bg1">
                              <a:lumMod val="50000"/>
                              <a:lumOff val="50000"/>
                            </a:schemeClr>
                          </a:solidFill>
                          <a:effectLst/>
                        </a:rPr>
                        <a:t>T</a:t>
                      </a:r>
                    </a:p>
                  </a:txBody>
                  <a:tcPr marL="60960" marR="60960" marT="91440" marB="91440">
                    <a:lnL w="3810" cap="flat" cmpd="sng" algn="ctr">
                      <a:solidFill>
                        <a:srgbClr val="444444"/>
                      </a:solidFill>
                      <a:prstDash val="solid"/>
                      <a:round/>
                      <a:headEnd type="none" w="med" len="med"/>
                      <a:tailEnd type="none" w="med" len="med"/>
                    </a:lnL>
                    <a:lnR w="3810" cap="flat" cmpd="sng" algn="ctr">
                      <a:solidFill>
                        <a:srgbClr val="444444"/>
                      </a:solidFill>
                      <a:prstDash val="solid"/>
                      <a:round/>
                      <a:headEnd type="none" w="med" len="med"/>
                      <a:tailEnd type="none" w="med" len="med"/>
                    </a:lnR>
                    <a:lnT w="3810" cap="flat" cmpd="sng" algn="ctr">
                      <a:solidFill>
                        <a:srgbClr val="444444"/>
                      </a:solidFill>
                      <a:prstDash val="solid"/>
                      <a:round/>
                      <a:headEnd type="none" w="med" len="med"/>
                      <a:tailEnd type="none" w="med" len="med"/>
                    </a:lnT>
                    <a:lnB w="7620" cap="flat" cmpd="sng" algn="ctr">
                      <a:solidFill>
                        <a:srgbClr val="444444"/>
                      </a:solidFill>
                      <a:prstDash val="solid"/>
                      <a:round/>
                      <a:headEnd type="none" w="med" len="med"/>
                      <a:tailEnd type="none" w="med" len="med"/>
                    </a:lnB>
                    <a:solidFill>
                      <a:srgbClr val="F1EDFF"/>
                    </a:solidFill>
                  </a:tcPr>
                </a:tc>
                <a:extLst>
                  <a:ext uri="{0D108BD9-81ED-4DB2-BD59-A6C34878D82A}">
                    <a16:rowId xmlns="" xmlns:a16="http://schemas.microsoft.com/office/drawing/2014/main" val="1258815577"/>
                  </a:ext>
                </a:extLst>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1081" y="389705"/>
            <a:ext cx="8825658" cy="929640"/>
          </a:xfrm>
        </p:spPr>
        <p:txBody>
          <a:bodyPr/>
          <a:lstStyle/>
          <a:p>
            <a:pPr algn="ctr"/>
            <a:r>
              <a:rPr lang="en-US" sz="4200" b="1" dirty="0" smtClean="0"/>
              <a:t>Proof of Contradiction</a:t>
            </a:r>
            <a:endParaRPr lang="en-US" sz="4200" dirty="0"/>
          </a:p>
        </p:txBody>
      </p:sp>
      <p:sp>
        <p:nvSpPr>
          <p:cNvPr id="3" name="Content Placeholder 2"/>
          <p:cNvSpPr>
            <a:spLocks noGrp="1"/>
          </p:cNvSpPr>
          <p:nvPr>
            <p:ph type="subTitle" idx="1"/>
          </p:nvPr>
        </p:nvSpPr>
        <p:spPr>
          <a:xfrm>
            <a:off x="1259458" y="1211215"/>
            <a:ext cx="8825658" cy="2511694"/>
          </a:xfrm>
        </p:spPr>
        <p:txBody>
          <a:bodyPr>
            <a:noAutofit/>
          </a:bodyPr>
          <a:lstStyle/>
          <a:p>
            <a:pPr>
              <a:buNone/>
            </a:pPr>
            <a:r>
              <a:rPr lang="en-US" b="1" cap="none" dirty="0" smtClean="0">
                <a:solidFill>
                  <a:schemeClr val="tx1"/>
                </a:solidFill>
                <a:latin typeface="Poppins"/>
              </a:rPr>
              <a:t> </a:t>
            </a:r>
            <a:r>
              <a:rPr lang="en-US" cap="none" dirty="0" smtClean="0">
                <a:solidFill>
                  <a:schemeClr val="tx1"/>
                </a:solidFill>
                <a:latin typeface="Poppins"/>
              </a:rPr>
              <a:t>The "Proof By Contradiction" Is Also Known As </a:t>
            </a:r>
            <a:r>
              <a:rPr lang="en-US" cap="none" dirty="0" err="1" smtClean="0">
                <a:solidFill>
                  <a:schemeClr val="tx1"/>
                </a:solidFill>
                <a:latin typeface="Poppins"/>
              </a:rPr>
              <a:t>Reductio</a:t>
            </a:r>
            <a:r>
              <a:rPr lang="en-US" cap="none" dirty="0" smtClean="0">
                <a:solidFill>
                  <a:schemeClr val="tx1"/>
                </a:solidFill>
                <a:latin typeface="Poppins"/>
              </a:rPr>
              <a:t> Ad Absurdum, Which Is Probably Latin For "Reduce It To Something Absurd".</a:t>
            </a:r>
          </a:p>
          <a:p>
            <a:r>
              <a:rPr lang="en-US" cap="none" dirty="0" smtClean="0">
                <a:solidFill>
                  <a:schemeClr val="tx1"/>
                </a:solidFill>
                <a:latin typeface="Poppins"/>
              </a:rPr>
              <a:t> Here's The Idea:</a:t>
            </a:r>
          </a:p>
          <a:p>
            <a:r>
              <a:rPr lang="en-US" cap="none" dirty="0" smtClean="0">
                <a:solidFill>
                  <a:schemeClr val="tx1"/>
                </a:solidFill>
                <a:latin typeface="Poppins"/>
              </a:rPr>
              <a:t> Assume That A Given Proposition Is Untrue.</a:t>
            </a:r>
          </a:p>
          <a:p>
            <a:pPr lvl="0"/>
            <a:r>
              <a:rPr lang="en-US" cap="none" dirty="0" smtClean="0">
                <a:solidFill>
                  <a:schemeClr val="tx1"/>
                </a:solidFill>
                <a:latin typeface="Poppins"/>
              </a:rPr>
              <a:t>Based On That Assumption Reach Two Conclusions That Contradict Each Other.</a:t>
            </a:r>
          </a:p>
          <a:p>
            <a:r>
              <a:rPr lang="en-US" cap="none" dirty="0" smtClean="0">
                <a:solidFill>
                  <a:schemeClr val="tx1"/>
                </a:solidFill>
                <a:latin typeface="Poppins"/>
              </a:rPr>
              <a:t> This Is Based On A Classical Formal Logic Construction Known As Modus </a:t>
            </a:r>
            <a:r>
              <a:rPr lang="en-US" cap="none" dirty="0" err="1" smtClean="0">
                <a:solidFill>
                  <a:schemeClr val="tx1"/>
                </a:solidFill>
                <a:latin typeface="Poppins"/>
              </a:rPr>
              <a:t>Tollens</a:t>
            </a:r>
            <a:r>
              <a:rPr lang="en-US" cap="none" dirty="0" smtClean="0">
                <a:solidFill>
                  <a:schemeClr val="tx1"/>
                </a:solidFill>
                <a:latin typeface="Poppins"/>
              </a:rPr>
              <a:t>: If P Implies Q And Q Is False, Then P Is False. In This Case, Q Is A Proposition Of The Form (R And Not R) Which Is Always False. P Is The Negation Of The Fact That We Are Trying To Prove And If The Negation Is Not True Then The Original Proposition Must Have Been True. If Computers Are Not "Not Stupid" Then They Are Stupid. (I Hear That "Stupid Computer!" Phrase A Lot Around </a:t>
            </a:r>
            <a:r>
              <a:rPr lang="en-US" cap="none" dirty="0" err="1" smtClean="0">
                <a:solidFill>
                  <a:schemeClr val="tx1"/>
                </a:solidFill>
                <a:latin typeface="Poppins"/>
              </a:rPr>
              <a:t>Here.</a:t>
            </a:r>
            <a:r>
              <a:rPr lang="en-US" cap="none" dirty="0" smtClean="0">
                <a:solidFill>
                  <a:schemeClr val="tx1"/>
                </a:solidFill>
                <a:latin typeface="Poppins"/>
              </a:rPr>
              <a:t>)</a:t>
            </a:r>
          </a:p>
          <a:p>
            <a:r>
              <a:rPr lang="en-US" cap="none" dirty="0" smtClean="0">
                <a:solidFill>
                  <a:schemeClr val="tx1"/>
                </a:solidFill>
                <a:latin typeface="Poppins"/>
              </a:rPr>
              <a:t> </a:t>
            </a:r>
          </a:p>
          <a:p>
            <a:endParaRPr lang="en-US" cap="none" dirty="0">
              <a:solidFill>
                <a:schemeClr val="tx1"/>
              </a:solidFill>
              <a:latin typeface="Poppin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2055" y="720507"/>
            <a:ext cx="8946541" cy="4195481"/>
          </a:xfrm>
        </p:spPr>
        <p:txBody>
          <a:bodyPr>
            <a:normAutofit fontScale="92500" lnSpcReduction="10000"/>
          </a:bodyPr>
          <a:lstStyle/>
          <a:p>
            <a:pPr>
              <a:buNone/>
            </a:pPr>
            <a:r>
              <a:rPr lang="en-US" dirty="0" smtClean="0"/>
              <a:t>Example:</a:t>
            </a:r>
          </a:p>
          <a:p>
            <a:pPr>
              <a:buNone/>
            </a:pPr>
            <a:endParaRPr lang="en-US" dirty="0" smtClean="0"/>
          </a:p>
          <a:p>
            <a:r>
              <a:rPr lang="en-US" dirty="0" smtClean="0"/>
              <a:t>Lets prove that there is no largest prime number (this is the idea of Euclid's original proof). Prime numbers are integers with no exact integer divisors except 1 and themselves.</a:t>
            </a:r>
          </a:p>
          <a:p>
            <a:pPr lvl="0">
              <a:buNone/>
            </a:pPr>
            <a:r>
              <a:rPr lang="en-US" dirty="0" smtClean="0"/>
              <a:t/>
            </a:r>
            <a:br>
              <a:rPr lang="en-US" dirty="0" smtClean="0"/>
            </a:br>
            <a:r>
              <a:rPr lang="en-US" dirty="0" smtClean="0"/>
              <a:t>To prove: "There is no largest prime number" by contradiction.</a:t>
            </a:r>
          </a:p>
          <a:p>
            <a:pPr lvl="0"/>
            <a:r>
              <a:rPr lang="en-US" dirty="0" smtClean="0"/>
              <a:t>Assume: There is a largest prime number, call it p.</a:t>
            </a:r>
          </a:p>
          <a:p>
            <a:pPr lvl="0"/>
            <a:r>
              <a:rPr lang="en-US" dirty="0" smtClean="0"/>
              <a:t>Consider the number N that is one larger than the product of all of the primes smaller than or equal to p. N=1*2*3*5*7*11...*p + 1. Is it prime?</a:t>
            </a:r>
          </a:p>
          <a:p>
            <a:pPr lvl="0"/>
            <a:r>
              <a:rPr lang="en-US" dirty="0" smtClean="0"/>
              <a:t>N is at least as big as p+1 and so is larger than p and so, by Step 2, cannot be prime.</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359</TotalTime>
  <Words>284</Words>
  <Application>Microsoft Office PowerPoint</Application>
  <PresentationFormat>Custom</PresentationFormat>
  <Paragraphs>69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Ion</vt:lpstr>
      <vt:lpstr>Unit-3 Equivalence Logic-Prepositionals</vt:lpstr>
      <vt:lpstr> LAWS</vt:lpstr>
      <vt:lpstr>Truth Tables</vt:lpstr>
      <vt:lpstr>Slide 4</vt:lpstr>
      <vt:lpstr>Slide 5</vt:lpstr>
      <vt:lpstr>Slide 6</vt:lpstr>
      <vt:lpstr>Slide 7</vt:lpstr>
      <vt:lpstr>Proof of Contradiction</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DISCREATE MATHEMATICAL         STRUCTURE</dc:title>
  <dc:creator>KISHORE</dc:creator>
  <cp:lastModifiedBy>DNR42</cp:lastModifiedBy>
  <cp:revision>26</cp:revision>
  <dcterms:created xsi:type="dcterms:W3CDTF">2024-06-23T06:47:04Z</dcterms:created>
  <dcterms:modified xsi:type="dcterms:W3CDTF">2024-06-28T06:29:07Z</dcterms:modified>
</cp:coreProperties>
</file>