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95" r:id="rId2"/>
    <p:sldId id="301" r:id="rId3"/>
    <p:sldId id="297" r:id="rId4"/>
    <p:sldId id="306" r:id="rId5"/>
    <p:sldId id="299" r:id="rId6"/>
    <p:sldId id="305" r:id="rId7"/>
    <p:sldId id="30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7290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4263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6677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962990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2556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379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456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46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216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1370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044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2587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54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345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78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471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7950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25811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Unit-IV</a:t>
            </a:r>
            <a:br>
              <a:rPr lang="en-US" b="1" dirty="0" smtClean="0"/>
            </a:br>
            <a:r>
              <a:rPr lang="en-US" b="1" dirty="0" smtClean="0"/>
              <a:t>Graphs and Trees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Graphs:</a:t>
            </a:r>
          </a:p>
          <a:p>
            <a:pPr>
              <a:buNone/>
            </a:pPr>
            <a:r>
              <a:rPr lang="en-US" dirty="0" smtClean="0"/>
              <a:t> A graph is determined as a mathematical structure that represents a particular function by connecting a set of points. It is used to create a  </a:t>
            </a:r>
            <a:r>
              <a:rPr lang="en-US" dirty="0" err="1" smtClean="0"/>
              <a:t>pairwise</a:t>
            </a:r>
            <a:r>
              <a:rPr lang="en-US" dirty="0" smtClean="0"/>
              <a:t> relationship between </a:t>
            </a:r>
            <a:r>
              <a:rPr lang="en-US" dirty="0" err="1" smtClean="0"/>
              <a:t>objects.The</a:t>
            </a:r>
            <a:r>
              <a:rPr lang="en-US" dirty="0" smtClean="0"/>
              <a:t> graph is made up of vertices (nodes) that are connected by the edges (lines). </a:t>
            </a:r>
          </a:p>
          <a:p>
            <a:r>
              <a:rPr lang="en-US" b="1" dirty="0" smtClean="0"/>
              <a:t>Graph Theory </a:t>
            </a:r>
            <a:r>
              <a:rPr lang="en-US" dirty="0" smtClean="0"/>
              <a:t>is the study of points and lines. In Mathematics, it is a sub-field that deals with the study of graphs. It is a pictorial representation that represents the Mathematical truth. Graph theory is the study of relationship between the vertices (nodes) and edges (lines).Formally, a graph is denoted as a pair G(V, E).Where V represents the finite set vertices and E represents the finite set </a:t>
            </a:r>
            <a:r>
              <a:rPr lang="en-US" dirty="0" err="1" smtClean="0"/>
              <a:t>edges.Therefore</a:t>
            </a:r>
            <a:r>
              <a:rPr lang="en-US" dirty="0" smtClean="0"/>
              <a:t>, we can say a graph includes non-empty set of vertices V and set of edges 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Types of Graphs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" name="Picture 4" descr="Graph Theory">
            <a:extLst>
              <a:ext uri="{FF2B5EF4-FFF2-40B4-BE49-F238E27FC236}">
                <a16:creationId xmlns="" xmlns:a16="http://schemas.microsoft.com/office/drawing/2014/main" id="{D9A9BEBE-BEC7-906F-CE2C-099C1831237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104" y="3294561"/>
            <a:ext cx="5267325" cy="21526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72936" y="1332412"/>
            <a:ext cx="7628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graphs are basically of two types directed and  undirected It is best understood by the figure given below. The arrow in the figure indicates the direction.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9896" y="313509"/>
            <a:ext cx="10319657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Directed Graph</a:t>
            </a:r>
          </a:p>
          <a:p>
            <a:r>
              <a:rPr lang="en-US" sz="2000" dirty="0" smtClean="0"/>
              <a:t>In graph theory, a directed graph is a graph made up of a set of vertices connected by edges, in which the edges have a direction associated with them.</a:t>
            </a:r>
          </a:p>
          <a:p>
            <a:endParaRPr lang="en-US" sz="2000" dirty="0" smtClean="0"/>
          </a:p>
          <a:p>
            <a:r>
              <a:rPr lang="en-US" sz="2000" b="1" dirty="0" smtClean="0"/>
              <a:t>Undirected Graph</a:t>
            </a:r>
          </a:p>
          <a:p>
            <a:r>
              <a:rPr lang="en-US" sz="2000" dirty="0" smtClean="0"/>
              <a:t>The undirected graph is defined as a graph where the set of nodes are connected together, in which all the edges are bidirectional. Sometimes, this type of graph is known as the undirected network.</a:t>
            </a:r>
          </a:p>
          <a:p>
            <a:endParaRPr lang="en-US" sz="2000" dirty="0" smtClean="0"/>
          </a:p>
          <a:p>
            <a:r>
              <a:rPr lang="en-US" sz="2000" b="1" dirty="0" smtClean="0"/>
              <a:t>Properties of Graph</a:t>
            </a:r>
          </a:p>
          <a:p>
            <a:r>
              <a:rPr lang="en-US" sz="2000" dirty="0" smtClean="0"/>
              <a:t>The starting point of the network is known as root.</a:t>
            </a:r>
          </a:p>
          <a:p>
            <a:r>
              <a:rPr lang="en-US" sz="2000" dirty="0" smtClean="0"/>
              <a:t>When the same types of nodes are connected to one another, then the graph is known as an </a:t>
            </a:r>
            <a:r>
              <a:rPr lang="en-US" sz="2000" dirty="0" err="1" smtClean="0"/>
              <a:t>assortative</a:t>
            </a:r>
            <a:r>
              <a:rPr lang="en-US" sz="2000" dirty="0" smtClean="0"/>
              <a:t> graph, else it is called a </a:t>
            </a:r>
            <a:r>
              <a:rPr lang="en-US" sz="2000" dirty="0" err="1" smtClean="0"/>
              <a:t>disassortative</a:t>
            </a:r>
            <a:r>
              <a:rPr lang="en-US" sz="2000" dirty="0" smtClean="0"/>
              <a:t> graph.</a:t>
            </a:r>
          </a:p>
          <a:p>
            <a:r>
              <a:rPr lang="en-US" sz="2000" dirty="0" smtClean="0"/>
              <a:t>A cycle graph is said to be a graph that has a single cycle.</a:t>
            </a:r>
          </a:p>
          <a:p>
            <a:r>
              <a:rPr lang="en-US" sz="2000" dirty="0" smtClean="0"/>
              <a:t>When all the pairs of nodes are connected by a single edge it forms a complete graph.</a:t>
            </a:r>
          </a:p>
          <a:p>
            <a:endParaRPr lang="en-US" sz="2000" dirty="0" smtClean="0"/>
          </a:p>
          <a:p>
            <a:r>
              <a:rPr lang="en-US" sz="2000" dirty="0" smtClean="0"/>
              <a:t>A graph is said to be in symmetry when each pair of vertices or nodes are connected in the same direction or in the reverse direction.</a:t>
            </a:r>
          </a:p>
          <a:p>
            <a:r>
              <a:rPr lang="en-US" sz="2000" dirty="0" smtClean="0"/>
              <a:t>When a graph has a single graph, it is a path graph.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Trees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23405" y="1463041"/>
            <a:ext cx="106854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Poppins"/>
              </a:rPr>
              <a:t>Trees</a:t>
            </a:r>
            <a:r>
              <a:rPr lang="en-US" dirty="0" smtClean="0"/>
              <a:t>: A tree in a graph is the connection between undirected networks which are having only one path between any two vertices. It was introduced by British mathematician Arthur </a:t>
            </a:r>
            <a:r>
              <a:rPr lang="en-US" dirty="0" err="1" smtClean="0"/>
              <a:t>Cayley</a:t>
            </a:r>
            <a:r>
              <a:rPr lang="en-US" dirty="0" smtClean="0"/>
              <a:t> in 1857. The graph trees have only straight lines between the nodes in any specific direction but do not have any cycles or loops. Therefore trees are the directed graph.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tree or general trees is defined as a non-empty finite set of elements called vertices or nodes having the property that each node can have minimum degree 1 and maximum degree n. It can be partitioned into n+1 disjoint subsets such that the first subset contains the root of the tree and remaining n subsets includes the elements of the n </a:t>
            </a:r>
            <a:r>
              <a:rPr lang="en-US" dirty="0" err="1" smtClean="0"/>
              <a:t>subtree</a:t>
            </a:r>
            <a:r>
              <a:rPr lang="en-US" dirty="0" smtClean="0"/>
              <a:t>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D899597D-ABD6-5F63-A99F-CDA75AC5801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30893" y="3187344"/>
            <a:ext cx="6441440" cy="3004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16182" y="522514"/>
            <a:ext cx="849085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 smtClean="0"/>
              <a:t>Ordered Trees</a:t>
            </a:r>
          </a:p>
          <a:p>
            <a:pPr algn="ctr"/>
            <a:endParaRPr lang="en-US" sz="4200" b="1" dirty="0" smtClean="0"/>
          </a:p>
          <a:p>
            <a:r>
              <a:rPr lang="en-US" dirty="0" smtClean="0"/>
              <a:t>If in a tree at each level, an ordering is defined, then such a tree is called an ordered tree.</a:t>
            </a:r>
          </a:p>
          <a:p>
            <a:r>
              <a:rPr lang="en-US" dirty="0" smtClean="0"/>
              <a:t>Example: The trees shown in the figures represent the same tree but have different orders.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58538" y="496389"/>
            <a:ext cx="828185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Directed Trees:</a:t>
            </a:r>
          </a:p>
          <a:p>
            <a:r>
              <a:rPr lang="en-US" dirty="0" smtClean="0"/>
              <a:t>A directed tree is an acyclic directed graph. It has one node with in degree 1, while all other nodes have in degree 1 as shown in fig: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77156272-B520-B94D-E6B7-9C508BDAB1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795" y="2135075"/>
            <a:ext cx="7889966" cy="39166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509" y="836023"/>
            <a:ext cx="88304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>
              <a:solidFill>
                <a:srgbClr val="333333"/>
              </a:solidFill>
              <a:highlight>
                <a:srgbClr val="FFFFFF"/>
              </a:highlight>
              <a:latin typeface="inter-regular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725F1B78-D11C-79F9-CC66-02601841419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87336" y="2063933"/>
            <a:ext cx="4063175" cy="18190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36913" y="522515"/>
            <a:ext cx="849085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 smtClean="0"/>
              <a:t>Rooted Trees</a:t>
            </a:r>
          </a:p>
          <a:p>
            <a:r>
              <a:rPr lang="en-US" dirty="0" smtClean="0"/>
              <a:t>If a directed tree has exactly one node or vertex called root whose incoming degrees is 0 and all other vertices have incoming degree one, then the tree is called rooted tree.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89166" y="4001036"/>
            <a:ext cx="880436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 smtClean="0"/>
              <a:t>Pair of Vertices of a Tree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If a graph G there is one and only one path between each pair of vertices G is a tree.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 tree T with n vertices has n-1 edges.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 graph is a tree if and only if it a minimal connected.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Properties of Trees: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There is only one path between each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360</TotalTime>
  <Words>544</Words>
  <Application>Microsoft Office PowerPoint</Application>
  <PresentationFormat>Custom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Ion</vt:lpstr>
      <vt:lpstr>Unit-IV Graphs and Trees </vt:lpstr>
      <vt:lpstr>Types of Graphs</vt:lpstr>
      <vt:lpstr>Slide 3</vt:lpstr>
      <vt:lpstr>Trees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DISCREATE MATHEMATICAL         STRUCTURE</dc:title>
  <dc:creator>KISHORE</dc:creator>
  <cp:lastModifiedBy>DNR42</cp:lastModifiedBy>
  <cp:revision>27</cp:revision>
  <dcterms:created xsi:type="dcterms:W3CDTF">2024-06-23T06:47:04Z</dcterms:created>
  <dcterms:modified xsi:type="dcterms:W3CDTF">2024-06-28T06:29:47Z</dcterms:modified>
</cp:coreProperties>
</file>