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C8FC9A-A396-41A0-B454-0042728B8F6D}" type="datetimeFigureOut">
              <a:rPr lang="en-US" smtClean="0"/>
              <a:pPr/>
              <a:t>6/24/2024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594702-F573-4686-A15A-5AD466CE5E46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ELASTICITY OF DEMAND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PRESENTED BY :</a:t>
            </a:r>
          </a:p>
          <a:p>
            <a:r>
              <a:rPr lang="en-IN" dirty="0" smtClean="0"/>
              <a:t>A.RAMESH</a:t>
            </a:r>
          </a:p>
          <a:p>
            <a:r>
              <a:rPr lang="en-IN" dirty="0" smtClean="0"/>
              <a:t>LECTURER   </a:t>
            </a:r>
          </a:p>
          <a:p>
            <a:r>
              <a:rPr lang="en-IN" dirty="0" smtClean="0"/>
              <a:t>PG DEPARTMENT OF ECONOMICS,</a:t>
            </a:r>
          </a:p>
          <a:p>
            <a:r>
              <a:rPr lang="en-IN" dirty="0" smtClean="0"/>
              <a:t>D.N.R COLLEGE(A), BHIMAVARAM.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ALL KINDS OF DEMAND CAN BE SHOWN IN ONE DIAGRAM AS FOLLOW&lt;br /&gt;Y&lt;br /&gt;WHERE&lt;br /&gt;D1) Perfectly elastic demand&lt;br /&gt;D2)Rel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sentationOn&lt;br /&gt;ELASTICITY  OF&lt;br /&gt;DEMAND&lt;br /&g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32216"/>
            <a:ext cx="7577142" cy="5682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Definition Of Price Elasticity Of Demand&lt;br /&gt;The change in the quantity demanded of a product due to a change in its pric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42946"/>
            <a:ext cx="9001156" cy="60150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Kinds Of Price Elasticity Of Demand&lt;br /&gt;Perfectly elastic demand&lt;br /&gt;Relatively elastic demand&lt;br /&gt;Elasticity of demand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9338"/>
            <a:ext cx="9144000" cy="6268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Perfectly elastic demand&lt;br /&gt;y&lt;br /&gt;When the demand for a product changes –increases or decreases even when there is no c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Relatively elastic demand&lt;br /&gt;y&lt;br /&gt;When the proportionate change in demand is more than the proportionate  changes in p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9144000" cy="6143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Elasticity of demand equal to utility&lt;br /&gt;When the proportionate change in demand is equal to proportionate  changes in p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7892"/>
            <a:ext cx="9144000" cy="61401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Relatively inelastic demand&lt;br /&gt;Y&lt;br /&gt;When the proportionate change in demand is less than the proportionate  changes i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Perfectly inelastic demand&lt;br /&gt;Y&lt;br /&gt;D&lt;br /&gt;When a change in price, howsover large, change no changes in quality demand,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18</Words>
  <Application>Microsoft Office PowerPoint</Application>
  <PresentationFormat>On-screen Show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ELASTICITY OF DEMAND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ELASTICITY OF DEMAND</dc:title>
  <dc:creator>DNR STUDENT</dc:creator>
  <cp:lastModifiedBy>DNR STUDENT</cp:lastModifiedBy>
  <cp:revision>5</cp:revision>
  <dcterms:created xsi:type="dcterms:W3CDTF">2020-06-08T05:42:25Z</dcterms:created>
  <dcterms:modified xsi:type="dcterms:W3CDTF">2024-06-24T06:12:38Z</dcterms:modified>
</cp:coreProperties>
</file>