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A0F7F8-225A-4C10-A3E9-AB44DF82FE16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8660EE-12A2-4FF1-BB80-23D8C40B2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A0F7F8-225A-4C10-A3E9-AB44DF82FE16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8660EE-12A2-4FF1-BB80-23D8C40B2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A0F7F8-225A-4C10-A3E9-AB44DF82FE16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8660EE-12A2-4FF1-BB80-23D8C40B2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A0F7F8-225A-4C10-A3E9-AB44DF82FE16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8660EE-12A2-4FF1-BB80-23D8C40B2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A0F7F8-225A-4C10-A3E9-AB44DF82FE16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8660EE-12A2-4FF1-BB80-23D8C40B2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A0F7F8-225A-4C10-A3E9-AB44DF82FE16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8660EE-12A2-4FF1-BB80-23D8C40B2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A0F7F8-225A-4C10-A3E9-AB44DF82FE16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8660EE-12A2-4FF1-BB80-23D8C40B2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A0F7F8-225A-4C10-A3E9-AB44DF82FE16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8660EE-12A2-4FF1-BB80-23D8C40B2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A0F7F8-225A-4C10-A3E9-AB44DF82FE16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8660EE-12A2-4FF1-BB80-23D8C40B2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A0F7F8-225A-4C10-A3E9-AB44DF82FE16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8660EE-12A2-4FF1-BB80-23D8C40B2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A0F7F8-225A-4C10-A3E9-AB44DF82FE16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8660EE-12A2-4FF1-BB80-23D8C40B27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9A0F7F8-225A-4C10-A3E9-AB44DF82FE16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F8660EE-12A2-4FF1-BB80-23D8C40B2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LAW OF RETURNS TO SCALE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3810000"/>
            <a:ext cx="4572000" cy="1524000"/>
          </a:xfrm>
        </p:spPr>
        <p:txBody>
          <a:bodyPr>
            <a:normAutofit fontScale="55000" lnSpcReduction="20000"/>
          </a:bodyPr>
          <a:lstStyle/>
          <a:p>
            <a:r>
              <a:rPr lang="en-IN" sz="3200" dirty="0" smtClean="0"/>
              <a:t>PRESENTED BY :</a:t>
            </a:r>
          </a:p>
          <a:p>
            <a:r>
              <a:rPr lang="en-IN" sz="3200" dirty="0" smtClean="0"/>
              <a:t>A.RAMESH</a:t>
            </a:r>
          </a:p>
          <a:p>
            <a:r>
              <a:rPr lang="en-IN" sz="3200" dirty="0" smtClean="0"/>
              <a:t>LECTURER   </a:t>
            </a:r>
          </a:p>
          <a:p>
            <a:r>
              <a:rPr lang="en-IN" sz="3200" dirty="0" smtClean="0"/>
              <a:t>PG DEPARTMENT OF ECONOMICS,</a:t>
            </a:r>
          </a:p>
          <a:p>
            <a:r>
              <a:rPr lang="en-IN" sz="3200" dirty="0" smtClean="0"/>
              <a:t>D.N.R COLLEGE(A), BHIMAVARAM. </a:t>
            </a:r>
          </a:p>
          <a:p>
            <a:r>
              <a:rPr lang="en-US" dirty="0" smtClean="0"/>
              <a:t>              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In this diagram 9, diminishing returns to scale has been shown.&#10;On OX axis, labour and capital are given while on OY axis,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onstant Returns to Scale:&#10;â¢ Constant returns to scale or constant cost refers to the&#10;production situation in which output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onstant Returns to Scale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cdn.economicsdiscussion.net/wp-content/uploads/2015/05/clip_image006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362200"/>
            <a:ext cx="4648200" cy="13716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THANK YOU</a:t>
            </a:r>
            <a:endParaRPr 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Law of Returns to Scale&#10;In the long run all factors of production are&#10;variable. No factor is fixed. Accordingly, the&#10;scale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efinition&#10;â¢ âThe term returns to scale refers to the&#10;changes in output as all factors change by the&#10;same proportion.â Kou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eturns to scale are of the following&#10;three types:&#10;â¢ 1. Increasing Returns to scale.&#10;â¢ 2. Constant Returns to Scale&#10;â¢ 3. D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â¢ Explanation:&#10;â¢ In the long run, output can be increased by&#10;increasing all factors in the same proportion.&#10;Generally, law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Now, if both the factors of production i.e., labour and capital are increased in same&#10;proportion i.e., x, product function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â¢ 1. Increasing Returns to Scale:&#10;â¢ Increasing returns to scale or diminishing cost&#10;refers to a situation when all factors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n figure 8, OX axis represents increase in labour and capital&#10;while OY axis shows increase in output. When labour and cap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minishing Returns to Scale:&#10;Diminishing returns or increasing costs refer to&#10;that production situation, where if all the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</TotalTime>
  <Words>23</Words>
  <Application>Microsoft Office PowerPoint</Application>
  <PresentationFormat>On-screen Show (4:3)</PresentationFormat>
  <Paragraphs>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Aspect</vt:lpstr>
      <vt:lpstr>LAW OF RETURNS TO SCALE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OF RETURNS TO SCALE</dc:title>
  <dc:creator>CC</dc:creator>
  <cp:lastModifiedBy>DNR STUDENT</cp:lastModifiedBy>
  <cp:revision>3</cp:revision>
  <dcterms:created xsi:type="dcterms:W3CDTF">2020-06-27T08:54:51Z</dcterms:created>
  <dcterms:modified xsi:type="dcterms:W3CDTF">2024-06-24T06:08:32Z</dcterms:modified>
</cp:coreProperties>
</file>