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34"/>
  </p:notesMasterIdLst>
  <p:sldIdLst>
    <p:sldId id="296" r:id="rId2"/>
    <p:sldId id="324" r:id="rId3"/>
    <p:sldId id="259" r:id="rId4"/>
    <p:sldId id="297" r:id="rId5"/>
    <p:sldId id="260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0" r:id="rId18"/>
    <p:sldId id="311" r:id="rId19"/>
    <p:sldId id="309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29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374" autoAdjust="0"/>
  </p:normalViewPr>
  <p:slideViewPr>
    <p:cSldViewPr snapToGrid="0">
      <p:cViewPr>
        <p:scale>
          <a:sx n="80" d="100"/>
          <a:sy n="80" d="100"/>
        </p:scale>
        <p:origin x="-34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36668-8EC8-41B4-B0F2-7B6E3FAC8D63}" type="datetimeFigureOut">
              <a:rPr lang="en-IN" smtClean="0"/>
              <a:pPr/>
              <a:t>04-07-2024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B882A-D73B-4E3F-B0EF-63EC813B58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3295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16F8A3-C512-4162-A0F1-934AF217E21E}" type="datetime1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AE97C1-DEF2-458D-AA42-93F01CBC39A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15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260-3774-4F4B-843D-F9314ACC3030}" type="datetime1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7890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4C45-77F8-4417-BEC3-2B25D38065BC}" type="datetime1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8264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E2C3-55D3-4278-B38A-FABA5E760BC3}" type="datetime1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2582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18CE-C888-4B10-AE36-E87606015B4C}" type="datetime1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656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F528-CC71-42F4-8591-26A3A5DD3B9B}" type="datetime1">
              <a:rPr lang="en-IN" smtClean="0"/>
              <a:t>04-07-2024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350064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5127-A68D-4C95-80D8-0E5383008062}" type="datetime1">
              <a:rPr lang="en-IN" smtClean="0"/>
              <a:t>04-07-2024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862252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4AFC-632D-4279-AD82-5C6F9ED6AAF5}" type="datetime1">
              <a:rPr lang="en-IN" smtClean="0"/>
              <a:t>04-07-2024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1297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50E0-F55B-4B59-B2A6-FCD9C4766F7E}" type="datetime1">
              <a:rPr lang="en-IN" smtClean="0"/>
              <a:t>04-07-2024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137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C66A-E709-49FA-AF1C-4131F4EEA0B5}" type="datetime1">
              <a:rPr lang="en-IN" smtClean="0"/>
              <a:t>04-07-2024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401063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476D-4AFF-4692-AF90-6F0D86EB31BE}" type="datetime1">
              <a:rPr lang="en-IN" smtClean="0"/>
              <a:t>04-07-2024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5623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D18800B-B26C-4FC2-8E43-E77DCFFAF7FA}" type="datetime1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EAE97C1-DEF2-458D-AA42-93F01CBC39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000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1" y="811370"/>
            <a:ext cx="2228045" cy="2906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381" y="811370"/>
            <a:ext cx="6117465" cy="2906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847" y="811370"/>
            <a:ext cx="2227260" cy="2688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507" y="4005330"/>
            <a:ext cx="10060600" cy="255001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 smtClean="0"/>
              <a:t>Dr.D.SURYA</a:t>
            </a:r>
            <a:r>
              <a:rPr lang="en-IN" smtClean="0"/>
              <a:t> PRABHA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171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10" y="498764"/>
            <a:ext cx="11222182" cy="572192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 smtClean="0"/>
              <a:t>Dr.D.SURYA</a:t>
            </a:r>
            <a:r>
              <a:rPr lang="en-IN" dirty="0" smtClean="0"/>
              <a:t> PRABHA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063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6" y="720436"/>
            <a:ext cx="10335490" cy="55002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378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10" y="1147762"/>
            <a:ext cx="9905999" cy="45624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26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374073"/>
            <a:ext cx="10695709" cy="590203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101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95746"/>
            <a:ext cx="10695709" cy="51144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338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0" y="637310"/>
            <a:ext cx="10737274" cy="530629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329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5" y="912235"/>
            <a:ext cx="9878290" cy="52668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030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484910"/>
            <a:ext cx="10487891" cy="540327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597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2" y="1147762"/>
            <a:ext cx="9434945" cy="50452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987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0" y="665018"/>
            <a:ext cx="10751126" cy="530629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913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41421" y="671691"/>
            <a:ext cx="1075623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DELIVERY SYSTEM IN </a:t>
            </a:r>
            <a:r>
              <a:rPr lang="en-IN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1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Delivery System in India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Delivery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Central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 Ministry Health and Family Welfare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Directorate General of Health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Central Council of Health and Family welfare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State Level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1)State Level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2)State health director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 </a:t>
            </a: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Level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3.Primary Health Care Level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Community Health Care Level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5.National </a:t>
            </a: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Programmers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Nursing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IN" dirty="0">
                <a:solidFill>
                  <a:schemeClr val="accent4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0630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6" y="762000"/>
            <a:ext cx="10203877" cy="5486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990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6" y="955964"/>
            <a:ext cx="10439404" cy="47542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989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6" y="1147762"/>
            <a:ext cx="9892751" cy="490667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264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2" y="858982"/>
            <a:ext cx="9989127" cy="47936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306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18" y="1147763"/>
            <a:ext cx="9608729" cy="50760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4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26" y="762000"/>
            <a:ext cx="10127674" cy="50984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949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5" y="1147762"/>
            <a:ext cx="9725890" cy="45624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852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8" y="581891"/>
            <a:ext cx="10418618" cy="532014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342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1147762"/>
            <a:ext cx="10238509" cy="45624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823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4" y="623455"/>
            <a:ext cx="10252363" cy="529243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152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401782"/>
            <a:ext cx="11208327" cy="550025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279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5" y="1147762"/>
            <a:ext cx="9919854" cy="45624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25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255"/>
            <a:ext cx="9872871" cy="4405745"/>
          </a:xfrm>
        </p:spPr>
        <p:txBody>
          <a:bodyPr>
            <a:noAutofit/>
          </a:bodyPr>
          <a:lstStyle/>
          <a:p>
            <a:pPr algn="just"/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 </a:t>
            </a:r>
            <a:r>
              <a:rPr lang="en-I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focussing on providing comprehensive care </a:t>
            </a:r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mother </a:t>
            </a:r>
            <a:r>
              <a:rPr lang="en-I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child. It </a:t>
            </a:r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I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framed policies that allow the design </a:t>
            </a:r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implementation </a:t>
            </a:r>
            <a:r>
              <a:rPr lang="en-I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programs on </a:t>
            </a:r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new-born </a:t>
            </a:r>
            <a:r>
              <a:rPr lang="en-I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in an </a:t>
            </a:r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inclusive manner</a:t>
            </a:r>
            <a:r>
              <a:rPr lang="en-I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However, looking at the pace of achievements of </a:t>
            </a:r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targets </a:t>
            </a:r>
            <a:r>
              <a:rPr lang="en-I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far and future targets, it needs to focus more on </a:t>
            </a:r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framing of </a:t>
            </a:r>
            <a:r>
              <a:rPr lang="en-I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policies in terms of building capacity of existing </a:t>
            </a:r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</a:t>
            </a:r>
            <a:r>
              <a:rPr lang="en-I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enhancing further allocation of ﬁnances </a:t>
            </a:r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toward new born </a:t>
            </a:r>
            <a:r>
              <a:rPr lang="en-I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care, identifying areas through </a:t>
            </a:r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research</a:t>
            </a:r>
            <a:r>
              <a:rPr lang="en-I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can enhance quantity and quality of care </a:t>
            </a:r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new born </a:t>
            </a:r>
            <a:r>
              <a:rPr lang="en-I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in India. The path is set and we need to </a:t>
            </a:r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operationalize and </a:t>
            </a:r>
            <a:r>
              <a:rPr lang="en-I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</a:t>
            </a:r>
            <a:r>
              <a:rPr lang="en-I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endParaRPr lang="en-IN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482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6640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H="1">
            <a:off x="1493947" y="1764406"/>
            <a:ext cx="8641726" cy="41083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br>
              <a:rPr lang="en-IN" sz="4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4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987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609600"/>
            <a:ext cx="11194473" cy="556952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796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74" y="651165"/>
            <a:ext cx="10972800" cy="54448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57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540327"/>
            <a:ext cx="10501745" cy="5791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925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609600"/>
            <a:ext cx="10598728" cy="527858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741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5" y="678873"/>
            <a:ext cx="10695709" cy="545869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124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708"/>
            <a:ext cx="12192001" cy="66363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7C1-DEF2-458D-AA42-93F01CBC39A8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971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179</TotalTime>
  <Words>288</Words>
  <Application>Microsoft Office PowerPoint</Application>
  <PresentationFormat>Custom</PresentationFormat>
  <Paragraphs>90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Basis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CONCLUSION:</vt:lpstr>
      <vt:lpstr>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Suryaprabha</dc:creator>
  <cp:lastModifiedBy>Student</cp:lastModifiedBy>
  <cp:revision>31</cp:revision>
  <dcterms:created xsi:type="dcterms:W3CDTF">2020-09-20T16:39:47Z</dcterms:created>
  <dcterms:modified xsi:type="dcterms:W3CDTF">2024-07-04T09:29:10Z</dcterms:modified>
</cp:coreProperties>
</file>