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75D4-AFB8-44FA-8C8A-39311C8A7C8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FB4F95-8096-497E-B8DB-507FA2614AC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75D4-AFB8-44FA-8C8A-39311C8A7C8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4F95-8096-497E-B8DB-507FA2614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75D4-AFB8-44FA-8C8A-39311C8A7C8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4F95-8096-497E-B8DB-507FA2614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3EF75D4-AFB8-44FA-8C8A-39311C8A7C8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7FB4F95-8096-497E-B8DB-507FA2614AC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75D4-AFB8-44FA-8C8A-39311C8A7C8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4F95-8096-497E-B8DB-507FA2614AC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75D4-AFB8-44FA-8C8A-39311C8A7C8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4F95-8096-497E-B8DB-507FA2614AC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4F95-8096-497E-B8DB-507FA2614AC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75D4-AFB8-44FA-8C8A-39311C8A7C8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75D4-AFB8-44FA-8C8A-39311C8A7C8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4F95-8096-497E-B8DB-507FA2614AC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75D4-AFB8-44FA-8C8A-39311C8A7C8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4F95-8096-497E-B8DB-507FA2614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3EF75D4-AFB8-44FA-8C8A-39311C8A7C8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7FB4F95-8096-497E-B8DB-507FA2614AC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75D4-AFB8-44FA-8C8A-39311C8A7C8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FB4F95-8096-497E-B8DB-507FA2614AC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3EF75D4-AFB8-44FA-8C8A-39311C8A7C8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7FB4F95-8096-497E-B8DB-507FA2614AC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858180" cy="1752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SUBJECT: Analytical Number Theory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Topic: Arithmetic functions &amp; Dirichlet Multiplication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DNR COLLEGE(A), BHIMAVARAM</a:t>
            </a:r>
            <a:br>
              <a:rPr lang="en-US" sz="4000" dirty="0" smtClean="0"/>
            </a:br>
            <a:r>
              <a:rPr lang="en-US" sz="4000" dirty="0" smtClean="0"/>
              <a:t>DEPARTMENT: PG MATHEMATICS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1071546"/>
            <a:ext cx="7500990" cy="4549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DEFINITION: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Arithmetic functions are functions defined on the set of positive integers N or sometimes the set of all integers Z. They are a key tool in number theory for describing and understanding the properties of integers and their relationships.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785794"/>
            <a:ext cx="8286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1. Examples of Arithmetic Functions: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Identity Function (id(n))</a:t>
            </a:r>
            <a:r>
              <a:rPr lang="en-US" sz="2800" dirty="0" smtClean="0"/>
              <a:t>: Returns n itself.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Divisor Function (</a:t>
            </a:r>
            <a:r>
              <a:rPr lang="en-US" sz="2800" b="1" dirty="0" err="1" smtClean="0"/>
              <a:t>σ</a:t>
            </a:r>
            <a:r>
              <a:rPr lang="en-US" sz="2800" b="1" baseline="-25000" dirty="0" err="1" smtClean="0"/>
              <a:t>k</a:t>
            </a:r>
            <a:r>
              <a:rPr lang="en-US" sz="2800" b="1" dirty="0" smtClean="0"/>
              <a:t>(n))</a:t>
            </a:r>
            <a:r>
              <a:rPr lang="en-US" sz="2800" dirty="0" smtClean="0"/>
              <a:t>: Sum of the </a:t>
            </a:r>
            <a:r>
              <a:rPr lang="en-US" sz="2800" dirty="0" err="1" smtClean="0"/>
              <a:t>k</a:t>
            </a:r>
            <a:r>
              <a:rPr lang="en-US" sz="2800" baseline="30000" dirty="0" err="1" smtClean="0"/>
              <a:t>th</a:t>
            </a:r>
            <a:r>
              <a:rPr lang="en-US" sz="2800" dirty="0" smtClean="0"/>
              <a:t> powers of the positive divisors of n.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Euler's </a:t>
            </a:r>
            <a:r>
              <a:rPr lang="en-US" sz="2800" b="1" dirty="0" err="1" smtClean="0"/>
              <a:t>Totient</a:t>
            </a:r>
            <a:r>
              <a:rPr lang="en-US" sz="2800" b="1" dirty="0" smtClean="0"/>
              <a:t> Function (ϕ(n))</a:t>
            </a:r>
            <a:r>
              <a:rPr lang="en-US" sz="2800" dirty="0" smtClean="0"/>
              <a:t>: Counts the number of integers up to n that are </a:t>
            </a:r>
            <a:r>
              <a:rPr lang="en-US" sz="2800" dirty="0" err="1" smtClean="0"/>
              <a:t>coprime</a:t>
            </a:r>
            <a:r>
              <a:rPr lang="en-US" sz="2800" dirty="0" smtClean="0"/>
              <a:t> to 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928670"/>
            <a:ext cx="764386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err="1" smtClean="0"/>
              <a:t>Mobius</a:t>
            </a:r>
            <a:r>
              <a:rPr lang="en-US" sz="2800" b="1" dirty="0" smtClean="0"/>
              <a:t> Function (μ(n))</a:t>
            </a:r>
            <a:r>
              <a:rPr lang="en-US" sz="2800" dirty="0" smtClean="0"/>
              <a:t>: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Defined such that μ(n)=1 if </a:t>
            </a:r>
            <a:r>
              <a:rPr lang="en-US" sz="2800" dirty="0" err="1" smtClean="0"/>
              <a:t>nnn</a:t>
            </a:r>
            <a:r>
              <a:rPr lang="en-US" sz="2800" dirty="0" smtClean="0"/>
              <a:t> is a square-free positive integer with an even number of prime factors; μ(n)=−1 if n is a square-free positive integer with an odd number of prime factors; μ(n)=0  if n has a squared prime factor.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928670"/>
            <a:ext cx="764386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2. Properties of Arithmetic Functions: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Multiplicative Functions</a:t>
            </a:r>
            <a:r>
              <a:rPr lang="en-US" sz="2800" dirty="0" smtClean="0"/>
              <a:t>: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f(n)</a:t>
            </a:r>
            <a:r>
              <a:rPr lang="en-US" sz="2800" dirty="0"/>
              <a:t> </a:t>
            </a:r>
            <a:r>
              <a:rPr lang="en-US" sz="2800" dirty="0" smtClean="0"/>
              <a:t>is multiplicative if f(</a:t>
            </a:r>
            <a:r>
              <a:rPr lang="en-US" sz="2800" dirty="0" err="1" smtClean="0"/>
              <a:t>mn</a:t>
            </a:r>
            <a:r>
              <a:rPr lang="en-US" sz="2800" dirty="0" smtClean="0"/>
              <a:t>)=f(m)f(n)</a:t>
            </a:r>
            <a:r>
              <a:rPr lang="en-US" sz="2800" dirty="0"/>
              <a:t> </a:t>
            </a:r>
            <a:r>
              <a:rPr lang="en-US" sz="2800" dirty="0" smtClean="0"/>
              <a:t>whenever </a:t>
            </a:r>
            <a:r>
              <a:rPr lang="en-US" sz="2800" dirty="0" err="1" smtClean="0"/>
              <a:t>gcd</a:t>
            </a:r>
            <a:r>
              <a:rPr lang="en-US" sz="2800" dirty="0" smtClean="0"/>
              <a:t>⁡(</a:t>
            </a:r>
            <a:r>
              <a:rPr lang="en-US" sz="2800" dirty="0" err="1" smtClean="0"/>
              <a:t>m,n</a:t>
            </a:r>
            <a:r>
              <a:rPr lang="en-US" sz="2800" dirty="0" smtClean="0"/>
              <a:t>)=1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Additive Functions</a:t>
            </a:r>
            <a:r>
              <a:rPr lang="en-US" sz="2800" dirty="0" smtClean="0"/>
              <a:t>: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f(n) is additive if f(</a:t>
            </a:r>
            <a:r>
              <a:rPr lang="en-US" sz="2800" dirty="0" err="1" smtClean="0"/>
              <a:t>m+n</a:t>
            </a:r>
            <a:r>
              <a:rPr lang="en-US" sz="2800" dirty="0" smtClean="0"/>
              <a:t>)=f(m)+f(n)</a:t>
            </a:r>
            <a:r>
              <a:rPr lang="en-US" sz="2800" dirty="0"/>
              <a:t> </a:t>
            </a:r>
            <a:r>
              <a:rPr lang="en-US" sz="2800" dirty="0" smtClean="0"/>
              <a:t>for all </a:t>
            </a:r>
            <a:r>
              <a:rPr lang="en-US" sz="2800" dirty="0" err="1" smtClean="0"/>
              <a:t>m,n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Dirichlet Convolution and Multiplication: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/>
              <a:t>Definition</a:t>
            </a:r>
            <a:r>
              <a:rPr lang="en-US" sz="2800" dirty="0" smtClean="0"/>
              <a:t>: Given two arithmetic functions f(n) and g(n), their Dirichlet convolution (</a:t>
            </a:r>
            <a:r>
              <a:rPr lang="en-US" sz="2800" dirty="0" err="1" smtClean="0"/>
              <a:t>f∗g</a:t>
            </a:r>
            <a:r>
              <a:rPr lang="en-US" sz="2800" dirty="0" smtClean="0"/>
              <a:t>)(n) is defined as: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(</a:t>
            </a:r>
            <a:r>
              <a:rPr lang="en-US" sz="2800" dirty="0" err="1" smtClean="0"/>
              <a:t>f∗g</a:t>
            </a:r>
            <a:r>
              <a:rPr lang="en-US" sz="2800" dirty="0" smtClean="0"/>
              <a:t>)(n)=</a:t>
            </a:r>
            <a:r>
              <a:rPr lang="en-US" sz="2800" dirty="0" err="1" smtClean="0"/>
              <a:t>d∣n</a:t>
            </a:r>
            <a:r>
              <a:rPr lang="en-US" sz="2800" dirty="0" smtClean="0"/>
              <a:t> ∑​f(d)g(d/n​)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where the sum is over all positive divisors d of n.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Properties</a:t>
            </a:r>
            <a:r>
              <a:rPr lang="en-US" sz="2800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sz="2800" b="1" dirty="0" err="1" smtClean="0"/>
              <a:t>Associativity</a:t>
            </a:r>
            <a:r>
              <a:rPr lang="en-US" sz="2800" dirty="0" smtClean="0"/>
              <a:t>: (f∗(</a:t>
            </a:r>
            <a:r>
              <a:rPr lang="en-US" sz="2800" dirty="0" err="1" smtClean="0"/>
              <a:t>g∗h</a:t>
            </a:r>
            <a:r>
              <a:rPr lang="en-US" sz="2800" dirty="0" smtClean="0"/>
              <a:t>))(n)=((</a:t>
            </a:r>
            <a:r>
              <a:rPr lang="en-US" sz="2800" dirty="0" err="1" smtClean="0"/>
              <a:t>f∗g</a:t>
            </a:r>
            <a:r>
              <a:rPr lang="en-US" sz="2800" dirty="0" smtClean="0"/>
              <a:t>)∗h)(n)</a:t>
            </a:r>
          </a:p>
          <a:p>
            <a:pPr>
              <a:lnSpc>
                <a:spcPct val="150000"/>
              </a:lnSpc>
            </a:pPr>
            <a:r>
              <a:rPr lang="en-US" sz="2800" b="1" dirty="0" err="1" smtClean="0"/>
              <a:t>Distributivity</a:t>
            </a:r>
            <a:r>
              <a:rPr lang="en-US" sz="2800" dirty="0" smtClean="0"/>
              <a:t>: f∗(</a:t>
            </a:r>
            <a:r>
              <a:rPr lang="en-US" sz="2800" dirty="0" err="1" smtClean="0"/>
              <a:t>g+h</a:t>
            </a:r>
            <a:r>
              <a:rPr lang="en-US" sz="2800" dirty="0" smtClean="0"/>
              <a:t>)=(</a:t>
            </a:r>
            <a:r>
              <a:rPr lang="en-US" sz="2800" dirty="0" err="1" smtClean="0"/>
              <a:t>f∗g</a:t>
            </a:r>
            <a:r>
              <a:rPr lang="en-US" sz="2800" dirty="0" smtClean="0"/>
              <a:t>)+(</a:t>
            </a:r>
            <a:r>
              <a:rPr lang="en-US" sz="2800" dirty="0" err="1" smtClean="0"/>
              <a:t>f∗h</a:t>
            </a:r>
            <a:r>
              <a:rPr lang="en-US" sz="2800" dirty="0" smtClean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357166"/>
            <a:ext cx="75724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Relation to Multiplicative Functions</a:t>
            </a:r>
            <a:r>
              <a:rPr lang="en-US" sz="2800" dirty="0" smtClean="0"/>
              <a:t>: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If f and g are both multiplicative, then </a:t>
            </a:r>
            <a:r>
              <a:rPr lang="en-US" sz="2800" dirty="0" err="1" smtClean="0"/>
              <a:t>f∗g</a:t>
            </a:r>
            <a:r>
              <a:rPr lang="en-US" sz="2800" dirty="0" smtClean="0"/>
              <a:t> is also multiplicative.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Examples</a:t>
            </a:r>
            <a:r>
              <a:rPr lang="en-US" sz="2800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If f(n)=</a:t>
            </a:r>
            <a:r>
              <a:rPr lang="en-US" sz="2800" dirty="0" err="1" smtClean="0"/>
              <a:t>nf</a:t>
            </a:r>
            <a:r>
              <a:rPr lang="en-US" sz="2800" dirty="0" smtClean="0"/>
              <a:t>(n) (identity function) and g(n)=</a:t>
            </a:r>
            <a:r>
              <a:rPr lang="el-GR" sz="2800" dirty="0" smtClean="0"/>
              <a:t>ϕ(</a:t>
            </a:r>
            <a:r>
              <a:rPr lang="en-US" sz="2800" dirty="0" smtClean="0"/>
              <a:t>n)g(n) (Euler's </a:t>
            </a:r>
            <a:r>
              <a:rPr lang="en-US" sz="2800" dirty="0" err="1" smtClean="0"/>
              <a:t>totient</a:t>
            </a:r>
            <a:r>
              <a:rPr lang="en-US" sz="2800" dirty="0" smtClean="0"/>
              <a:t> function), then (</a:t>
            </a:r>
            <a:r>
              <a:rPr lang="en-US" sz="2800" dirty="0" err="1" smtClean="0"/>
              <a:t>f∗g</a:t>
            </a:r>
            <a:r>
              <a:rPr lang="en-US" sz="2800" dirty="0" smtClean="0"/>
              <a:t>)(n)=n (</a:t>
            </a:r>
            <a:r>
              <a:rPr lang="en-US" sz="2800" dirty="0" err="1" smtClean="0"/>
              <a:t>Möbius</a:t>
            </a:r>
            <a:r>
              <a:rPr lang="en-US" sz="2800" dirty="0" smtClean="0"/>
              <a:t> function) and g(n)=</a:t>
            </a:r>
            <a:r>
              <a:rPr lang="el-GR" sz="2800" dirty="0" smtClean="0"/>
              <a:t>ϕ(</a:t>
            </a:r>
            <a:r>
              <a:rPr lang="en-US" sz="2800" dirty="0" smtClean="0"/>
              <a:t>n) then (</a:t>
            </a:r>
            <a:r>
              <a:rPr lang="en-US" sz="2800" dirty="0" err="1" smtClean="0"/>
              <a:t>f∗g</a:t>
            </a:r>
            <a:r>
              <a:rPr lang="en-US" sz="2800" dirty="0" smtClean="0"/>
              <a:t>)(n)=e(n) where  e(n) is the number of positive integers up to n that are square-free.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714356"/>
            <a:ext cx="814393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In analytical number theory, these concepts play a crucial role in defining and manipulating functions that describe properties of integers and their relationships, enabling deeper insights into number-theoretic phenomena such as prime numbers, divisor sums, and arithmetic progressions.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24" y="2643182"/>
            <a:ext cx="719607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b="1" dirty="0" smtClean="0"/>
              <a:t>THANK  YOU</a:t>
            </a:r>
            <a:endParaRPr lang="en-US" sz="88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28</TotalTime>
  <Words>439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Paper</vt:lpstr>
      <vt:lpstr>DNR COLLEGE(A), BHIMAVARAM DEPARTMENT: PG MATHEMATICS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DNR COLLEGE(A), BHIMAVARAM DEPARTMENT: PG MATHEMATICS</dc:title>
  <dc:creator>GEOLOGY DEPT</dc:creator>
  <cp:lastModifiedBy>GEOLOGY DEPT</cp:lastModifiedBy>
  <cp:revision>4</cp:revision>
  <dcterms:created xsi:type="dcterms:W3CDTF">2024-06-25T09:40:53Z</dcterms:created>
  <dcterms:modified xsi:type="dcterms:W3CDTF">2024-06-25T10:09:33Z</dcterms:modified>
</cp:coreProperties>
</file>