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F3D3-5FB1-4694-836C-38914C2B93FE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094A-1BAB-48EF-B3CC-EA0B7D4D7D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F3D3-5FB1-4694-836C-38914C2B93FE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094A-1BAB-48EF-B3CC-EA0B7D4D7D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F3D3-5FB1-4694-836C-38914C2B93FE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094A-1BAB-48EF-B3CC-EA0B7D4D7D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F3D3-5FB1-4694-836C-38914C2B93FE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094A-1BAB-48EF-B3CC-EA0B7D4D7D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F3D3-5FB1-4694-836C-38914C2B93FE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094A-1BAB-48EF-B3CC-EA0B7D4D7D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F3D3-5FB1-4694-836C-38914C2B93FE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094A-1BAB-48EF-B3CC-EA0B7D4D7D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F3D3-5FB1-4694-836C-38914C2B93FE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094A-1BAB-48EF-B3CC-EA0B7D4D7D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F3D3-5FB1-4694-836C-38914C2B93FE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B7094A-1BAB-48EF-B3CC-EA0B7D4D7D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F3D3-5FB1-4694-836C-38914C2B93FE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094A-1BAB-48EF-B3CC-EA0B7D4D7D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F3D3-5FB1-4694-836C-38914C2B93FE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5B7094A-1BAB-48EF-B3CC-EA0B7D4D7D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9C0F3D3-5FB1-4694-836C-38914C2B93FE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094A-1BAB-48EF-B3CC-EA0B7D4D7D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9C0F3D3-5FB1-4694-836C-38914C2B93FE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5B7094A-1BAB-48EF-B3CC-EA0B7D4D7D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6480048" cy="23012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DNR COLLEGE(A), BHIMAVARAM</a:t>
            </a:r>
            <a:br>
              <a:rPr lang="en-US" sz="3600" dirty="0" smtClean="0"/>
            </a:br>
            <a:r>
              <a:rPr lang="en-US" sz="3600" dirty="0" smtClean="0"/>
              <a:t>DEPARTMENT: PG MATHEMATICS</a:t>
            </a:r>
            <a:endParaRPr lang="en-US" sz="3600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428596" y="3071810"/>
            <a:ext cx="6480048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SUBJECT: </a:t>
            </a:r>
            <a:r>
              <a:rPr lang="en-US" sz="2800" dirty="0" smtClean="0">
                <a:solidFill>
                  <a:schemeClr val="tx1"/>
                </a:solidFill>
              </a:rPr>
              <a:t>Numerical Analysis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TOPIC: </a:t>
            </a:r>
            <a:r>
              <a:rPr lang="en-US" sz="2800" dirty="0" smtClean="0">
                <a:solidFill>
                  <a:schemeClr val="tx1"/>
                </a:solidFill>
              </a:rPr>
              <a:t>Muller's </a:t>
            </a:r>
            <a:r>
              <a:rPr lang="en-US" sz="2800" dirty="0" smtClean="0">
                <a:solidFill>
                  <a:schemeClr val="tx1"/>
                </a:solidFill>
              </a:rPr>
              <a:t>Method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2357430"/>
            <a:ext cx="70009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 smtClean="0"/>
              <a:t>THANK  </a:t>
            </a:r>
            <a:r>
              <a:rPr lang="en-US" sz="8000" b="1" dirty="0" smtClean="0"/>
              <a:t>YOU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071546"/>
            <a:ext cx="81439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Introduction </a:t>
            </a:r>
            <a:r>
              <a:rPr lang="en-US" sz="2800" dirty="0" smtClean="0"/>
              <a:t>to Root-Finding Methods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Overview of Root-Finding Problems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Importance of Efficient Root-Finding Algorithms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Introduction to </a:t>
            </a:r>
            <a:r>
              <a:rPr lang="en-US" sz="2800" dirty="0" smtClean="0"/>
              <a:t>Muller's </a:t>
            </a:r>
            <a:r>
              <a:rPr lang="en-US" sz="2800" dirty="0" smtClean="0"/>
              <a:t>Method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1071546"/>
            <a:ext cx="70009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The </a:t>
            </a:r>
            <a:r>
              <a:rPr lang="en-US" sz="2800" b="1" dirty="0" err="1" smtClean="0"/>
              <a:t>Müller's</a:t>
            </a:r>
            <a:r>
              <a:rPr lang="en-US" sz="2800" b="1" dirty="0" smtClean="0"/>
              <a:t> Method: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Basics</a:t>
            </a:r>
            <a:r>
              <a:rPr lang="en-US" sz="2800" b="1" dirty="0" smtClean="0"/>
              <a:t> </a:t>
            </a:r>
            <a:r>
              <a:rPr lang="en-US" sz="2800" b="1" dirty="0" smtClean="0"/>
              <a:t>Definition </a:t>
            </a:r>
            <a:r>
              <a:rPr lang="en-US" sz="2800" b="1" dirty="0" smtClean="0"/>
              <a:t>and Concept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Comparison with Other Root-Finding Methods (Newton-</a:t>
            </a:r>
            <a:r>
              <a:rPr lang="en-US" sz="2800" b="1" dirty="0" err="1" smtClean="0"/>
              <a:t>Raphson</a:t>
            </a:r>
            <a:r>
              <a:rPr lang="en-US" sz="2800" b="1" dirty="0" smtClean="0"/>
              <a:t>, Secant Method)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Advantages of </a:t>
            </a:r>
            <a:r>
              <a:rPr lang="en-US" sz="2800" b="1" dirty="0" err="1" smtClean="0"/>
              <a:t>Müller's</a:t>
            </a:r>
            <a:r>
              <a:rPr lang="en-US" sz="2800" b="1" dirty="0" smtClean="0"/>
              <a:t> </a:t>
            </a:r>
            <a:r>
              <a:rPr lang="en-US" sz="2800" b="1" dirty="0" smtClean="0"/>
              <a:t>Method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857232"/>
            <a:ext cx="650085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Example Problem Statement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Illustrative Problem Description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Function f(x)f(x)f(x)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Initial Guesses </a:t>
            </a:r>
            <a:r>
              <a:rPr lang="en-US" sz="2800" b="1" dirty="0" smtClean="0"/>
              <a:t>x</a:t>
            </a:r>
            <a:r>
              <a:rPr lang="en-US" sz="2800" b="1" baseline="-25000" dirty="0" smtClean="0"/>
              <a:t>0</a:t>
            </a:r>
            <a:r>
              <a:rPr lang="en-US" sz="2800" b="1" dirty="0" smtClean="0"/>
              <a:t>,x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,x</a:t>
            </a:r>
            <a:r>
              <a:rPr lang="en-US" sz="2800" b="1" baseline="-25000" dirty="0" smtClean="0"/>
              <a:t>2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428604"/>
            <a:ext cx="821537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Step-by-Step Execution: 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1: Initialize x</a:t>
            </a:r>
            <a:r>
              <a:rPr lang="en-US" sz="2800" b="1" baseline="-25000" dirty="0" smtClean="0"/>
              <a:t>0</a:t>
            </a:r>
            <a:r>
              <a:rPr lang="en-US" sz="2800" b="1" dirty="0" smtClean="0"/>
              <a:t>,x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,x</a:t>
            </a:r>
            <a:r>
              <a:rPr lang="en-US" sz="2800" b="1" baseline="-25000" dirty="0" smtClean="0"/>
              <a:t>2 </a:t>
            </a:r>
            <a:r>
              <a:rPr lang="en-US" sz="2800" b="1" dirty="0" smtClean="0"/>
              <a:t>​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2: Calculate </a:t>
            </a:r>
            <a:r>
              <a:rPr lang="en-US" sz="2800" b="1" dirty="0" smtClean="0"/>
              <a:t>f(</a:t>
            </a:r>
            <a:r>
              <a:rPr lang="en-US" sz="2800" b="1" dirty="0" smtClean="0"/>
              <a:t>x</a:t>
            </a:r>
            <a:r>
              <a:rPr lang="en-US" sz="2800" b="1" baseline="-25000" dirty="0" smtClean="0"/>
              <a:t>0</a:t>
            </a:r>
            <a:r>
              <a:rPr lang="en-US" sz="2800" b="1" dirty="0" smtClean="0"/>
              <a:t>),f(</a:t>
            </a:r>
            <a:r>
              <a:rPr lang="en-US" sz="2800" b="1" dirty="0" smtClean="0"/>
              <a:t>x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),f(x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)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3: Calculate Quadratic Coefficients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4: Determine </a:t>
            </a:r>
            <a:r>
              <a:rPr lang="en-US" sz="2800" b="1" dirty="0" smtClean="0"/>
              <a:t>x new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5: Update x</a:t>
            </a:r>
            <a:r>
              <a:rPr lang="en-US" sz="2800" b="1" baseline="-25000" dirty="0" smtClean="0"/>
              <a:t>0</a:t>
            </a:r>
            <a:r>
              <a:rPr lang="en-US" sz="2800" b="1" dirty="0" smtClean="0"/>
              <a:t>,x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,x</a:t>
            </a:r>
            <a:r>
              <a:rPr lang="en-US" sz="2800" b="1" baseline="-25000" dirty="0" smtClean="0"/>
              <a:t>2 </a:t>
            </a:r>
            <a:r>
              <a:rPr lang="en-US" sz="2800" b="1" dirty="0" smtClean="0"/>
              <a:t>​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Repeat Until Convergence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642918"/>
            <a:ext cx="778674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Visualization: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Graphical Representation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Graph of </a:t>
            </a:r>
            <a:r>
              <a:rPr lang="en-US" sz="2800" b="1" dirty="0" smtClean="0"/>
              <a:t>f(x)</a:t>
            </a:r>
            <a:r>
              <a:rPr lang="en-US" sz="2800" b="1" dirty="0" smtClean="0"/>
              <a:t> </a:t>
            </a:r>
            <a:r>
              <a:rPr lang="en-US" sz="2800" b="1" dirty="0" smtClean="0"/>
              <a:t>and </a:t>
            </a:r>
            <a:r>
              <a:rPr lang="en-US" sz="2800" b="1" dirty="0" smtClean="0"/>
              <a:t>the Quadratic Approximation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Movement Towards the </a:t>
            </a:r>
            <a:r>
              <a:rPr lang="en-US" sz="2800" b="1" dirty="0" smtClean="0"/>
              <a:t>Root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714356"/>
            <a:ext cx="728667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Comparison with Other Methods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Comparison with Newton-</a:t>
            </a:r>
            <a:r>
              <a:rPr lang="en-US" sz="2800" b="1" dirty="0" err="1" smtClean="0"/>
              <a:t>Raphson</a:t>
            </a:r>
            <a:r>
              <a:rPr lang="en-US" sz="2800" b="1" dirty="0" smtClean="0"/>
              <a:t> and Secant Methods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Performance Metrics (Speed, Convergence Rate)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928670"/>
            <a:ext cx="75009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 Applications: 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Real-World Applications (e.g., Engineering, Economics)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Use in Computational </a:t>
            </a:r>
            <a:r>
              <a:rPr lang="en-US" sz="2800" b="1" dirty="0" smtClean="0"/>
              <a:t>Mathematics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1000108"/>
            <a:ext cx="835824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Conclusion: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Summary of Key Points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Significance of </a:t>
            </a:r>
            <a:r>
              <a:rPr lang="en-US" sz="2800" b="1" dirty="0" smtClean="0"/>
              <a:t>Muller's </a:t>
            </a:r>
            <a:r>
              <a:rPr lang="en-US" sz="2800" b="1" dirty="0" smtClean="0"/>
              <a:t>Method in Numerical Analysis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Closing Remarks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</TotalTime>
  <Words>171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DNR COLLEGE(A), BHIMAVARAM DEPARTMENT: PG MATHEMATICS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GEOLOGY DEPT</dc:creator>
  <cp:lastModifiedBy>GEOLOGY DEPT</cp:lastModifiedBy>
  <cp:revision>3</cp:revision>
  <dcterms:created xsi:type="dcterms:W3CDTF">2024-06-22T08:50:11Z</dcterms:created>
  <dcterms:modified xsi:type="dcterms:W3CDTF">2024-06-25T06:26:27Z</dcterms:modified>
</cp:coreProperties>
</file>