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8" r:id="rId9"/>
    <p:sldId id="261" r:id="rId10"/>
    <p:sldId id="269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0D5F238-7271-4CB2-9656-EC75E38A519A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BD083AB-AB74-432C-8925-A839835E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F238-7271-4CB2-9656-EC75E38A519A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83AB-AB74-432C-8925-A839835E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F238-7271-4CB2-9656-EC75E38A519A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83AB-AB74-432C-8925-A839835E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0D5F238-7271-4CB2-9656-EC75E38A519A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83AB-AB74-432C-8925-A839835E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0D5F238-7271-4CB2-9656-EC75E38A519A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BD083AB-AB74-432C-8925-A839835E9D0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0D5F238-7271-4CB2-9656-EC75E38A519A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BD083AB-AB74-432C-8925-A839835E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0D5F238-7271-4CB2-9656-EC75E38A519A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BD083AB-AB74-432C-8925-A839835E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5F238-7271-4CB2-9656-EC75E38A519A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83AB-AB74-432C-8925-A839835E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0D5F238-7271-4CB2-9656-EC75E38A519A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BD083AB-AB74-432C-8925-A839835E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0D5F238-7271-4CB2-9656-EC75E38A519A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BD083AB-AB74-432C-8925-A839835E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0D5F238-7271-4CB2-9656-EC75E38A519A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BD083AB-AB74-432C-8925-A839835E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0D5F238-7271-4CB2-9656-EC75E38A519A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BD083AB-AB74-432C-8925-A839835E9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DNR COLLEGE(A), BHIMAVARAM</a:t>
            </a:r>
            <a:br>
              <a:rPr lang="en-US" sz="3600" dirty="0" smtClean="0"/>
            </a:br>
            <a:r>
              <a:rPr lang="en-US" sz="3600" dirty="0" smtClean="0"/>
              <a:t>DEPARTMENT: PG MATHEMATICS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14686"/>
            <a:ext cx="8062912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SUBJECT: Numerical Analysis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TOPIC: </a:t>
            </a:r>
            <a:r>
              <a:rPr lang="en-US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Triangularization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Method 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142984"/>
            <a:ext cx="7715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/>
              <a:t>Applications in Engineering and Science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Real-World Applications (e.g., Circuit Analysis, Finite Element Methods)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Use in Computational Mathematics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1028343"/>
            <a:ext cx="74295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Practical Considerations: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Choosing the Right Method for a Problem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Impact of Matrix Properties (</a:t>
            </a:r>
            <a:r>
              <a:rPr lang="en-US" sz="2800" b="1" dirty="0" err="1" smtClean="0"/>
              <a:t>Sparsity</a:t>
            </a:r>
            <a:r>
              <a:rPr lang="en-US" sz="2800" b="1" dirty="0" smtClean="0"/>
              <a:t>, Symmetry</a:t>
            </a:r>
            <a:r>
              <a:rPr lang="en-US" sz="2800" b="1" dirty="0" smtClean="0"/>
              <a:t>)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928670"/>
            <a:ext cx="778674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 Conclusion: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Summary of Key Points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Significance of </a:t>
            </a:r>
            <a:r>
              <a:rPr lang="en-US" sz="2800" b="1" dirty="0" err="1" smtClean="0"/>
              <a:t>Triangularization</a:t>
            </a:r>
            <a:r>
              <a:rPr lang="en-US" sz="2800" b="1" dirty="0" smtClean="0"/>
              <a:t> Methods in Numerical Analysis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Closing Remarks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643182"/>
            <a:ext cx="7000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/>
              <a:t>THANK  YOU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0034" y="1285860"/>
            <a:ext cx="785814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Introduction to </a:t>
            </a:r>
            <a:r>
              <a:rPr lang="en-US" sz="2800" b="1" dirty="0" err="1" smtClean="0"/>
              <a:t>Triangularization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Overview of Linear Systems and Matrix Operations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Importance of Efficient Solution Methods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Introduction to </a:t>
            </a:r>
            <a:r>
              <a:rPr lang="en-US" sz="2800" b="1" dirty="0" err="1" smtClean="0"/>
              <a:t>Triangularization</a:t>
            </a:r>
            <a:r>
              <a:rPr lang="en-US" sz="2800" b="1" dirty="0" smtClean="0"/>
              <a:t> Method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928670"/>
            <a:ext cx="742955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/>
              <a:t>Triangularization</a:t>
            </a:r>
            <a:r>
              <a:rPr lang="en-US" sz="2800" b="1" dirty="0" smtClean="0"/>
              <a:t> </a:t>
            </a:r>
            <a:r>
              <a:rPr lang="en-US" sz="2800" b="1" dirty="0" smtClean="0"/>
              <a:t>Methods: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Basics</a:t>
            </a:r>
            <a:r>
              <a:rPr lang="en-US" sz="2800" b="1" dirty="0" smtClean="0"/>
              <a:t> </a:t>
            </a:r>
            <a:r>
              <a:rPr lang="en-US" sz="2800" b="1" dirty="0" smtClean="0"/>
              <a:t>Definition </a:t>
            </a:r>
            <a:r>
              <a:rPr lang="en-US" sz="2800" b="1" dirty="0" smtClean="0"/>
              <a:t>and Concept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Types of Triangular Matrices (Upper and Lower)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Applications in Matrix Decomposition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1071546"/>
            <a:ext cx="80010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Gaussian Elimination Algorithm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Step-by-Step Algorithm</a:t>
            </a:r>
            <a:endParaRPr lang="en-US" sz="28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Forward Elimination</a:t>
            </a:r>
            <a:endParaRPr lang="en-US" sz="28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Back Substitution</a:t>
            </a:r>
            <a:endParaRPr lang="en-US" sz="28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Pivoting Strategies (Partial, Full</a:t>
            </a:r>
            <a:r>
              <a:rPr lang="en-US" sz="2800" b="1" dirty="0" smtClean="0"/>
              <a:t>)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928670"/>
            <a:ext cx="74295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Example </a:t>
            </a:r>
            <a:r>
              <a:rPr lang="en-US" sz="2800" b="1" dirty="0" smtClean="0"/>
              <a:t>Problem Statement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Illustrative Problem Description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System of Equations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Matrix Representation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785794"/>
            <a:ext cx="72152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Step-by-Step Execution: 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1: Formulating the Augmented Matrix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2: Applying Gaussian Elimination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3: Performing Back Substitution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Obtaining the </a:t>
            </a:r>
            <a:r>
              <a:rPr lang="en-US" sz="2800" b="1" dirty="0" smtClean="0"/>
              <a:t>Solution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1142984"/>
            <a:ext cx="700092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Visualization: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Graphical Representation of Matrix Operations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Augmented Matrix Transformation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Illustration of Row </a:t>
            </a:r>
            <a:r>
              <a:rPr lang="en-US" sz="2800" b="1" dirty="0" smtClean="0"/>
              <a:t>Operations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1214422"/>
            <a:ext cx="72152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Pivoting </a:t>
            </a:r>
            <a:r>
              <a:rPr lang="en-US" sz="2800" b="1" dirty="0" smtClean="0"/>
              <a:t>and Numerical </a:t>
            </a:r>
            <a:r>
              <a:rPr lang="en-US" sz="2800" b="1" dirty="0" smtClean="0"/>
              <a:t>Stability: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Role of Pivoting in Gaussian Elimination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Numerical Stability Considerations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Comparison of Pivoting Strategies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1142984"/>
            <a:ext cx="75009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LU </a:t>
            </a:r>
            <a:r>
              <a:rPr lang="en-US" sz="2800" b="1" dirty="0" smtClean="0"/>
              <a:t>Decomposition: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Introduction to LU Decomposition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Algorithm for LU Factorization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Applications and </a:t>
            </a:r>
            <a:r>
              <a:rPr lang="en-US" sz="2800" b="1" dirty="0" smtClean="0"/>
              <a:t>Advantages</a:t>
            </a:r>
            <a:endParaRPr lang="en-US" sz="2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</TotalTime>
  <Words>208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Verve</vt:lpstr>
      <vt:lpstr>DNR COLLEGE(A), BHIMAVARAM DEPARTMENT: PG MATHEMATICS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GEOLOGY DEPT</dc:creator>
  <cp:lastModifiedBy>GEOLOGY DEPT</cp:lastModifiedBy>
  <cp:revision>3</cp:revision>
  <dcterms:created xsi:type="dcterms:W3CDTF">2024-06-22T08:54:53Z</dcterms:created>
  <dcterms:modified xsi:type="dcterms:W3CDTF">2024-06-25T06:38:01Z</dcterms:modified>
</cp:coreProperties>
</file>