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6" r:id="rId9"/>
    <p:sldId id="267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CF43-839F-424C-B8FE-A48C9E7ED99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7C55-7992-417F-9D71-F2E8544AF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CF43-839F-424C-B8FE-A48C9E7ED99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7C55-7992-417F-9D71-F2E8544AF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CF43-839F-424C-B8FE-A48C9E7ED99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7C55-7992-417F-9D71-F2E8544AF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CF43-839F-424C-B8FE-A48C9E7ED99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7C55-7992-417F-9D71-F2E8544AF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CF43-839F-424C-B8FE-A48C9E7ED99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7C55-7992-417F-9D71-F2E8544AF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CF43-839F-424C-B8FE-A48C9E7ED99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7C55-7992-417F-9D71-F2E8544AF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CF43-839F-424C-B8FE-A48C9E7ED99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7C55-7992-417F-9D71-F2E8544AF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CF43-839F-424C-B8FE-A48C9E7ED99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7C55-7992-417F-9D71-F2E8544AF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CF43-839F-424C-B8FE-A48C9E7ED99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7C55-7992-417F-9D71-F2E8544AF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CF43-839F-424C-B8FE-A48C9E7ED99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C7C55-7992-417F-9D71-F2E8544AF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CF43-839F-424C-B8FE-A48C9E7ED99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1C7C55-7992-417F-9D71-F2E8544AF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57CF43-839F-424C-B8FE-A48C9E7ED99D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1C7C55-7992-417F-9D71-F2E8544AF4F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DNR COLLEGE(A), BHIMAVARAM</a:t>
            </a:r>
            <a:br>
              <a:rPr lang="en-US" sz="4400" dirty="0" smtClean="0"/>
            </a:br>
            <a:r>
              <a:rPr lang="en-US" sz="4400" dirty="0" smtClean="0"/>
              <a:t>DEPARTMENT: PG MATHEMATICS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715304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SUBJECT</a:t>
            </a:r>
            <a:r>
              <a:rPr lang="en-US" sz="2800" dirty="0" smtClean="0">
                <a:solidFill>
                  <a:schemeClr val="tx1"/>
                </a:solidFill>
              </a:rPr>
              <a:t>: Numerical Analysis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Topic: Newton </a:t>
            </a:r>
            <a:r>
              <a:rPr lang="en-US" sz="2800" dirty="0" smtClean="0">
                <a:solidFill>
                  <a:schemeClr val="tx1"/>
                </a:solidFill>
              </a:rPr>
              <a:t>Divided Difference Interpolation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1571612"/>
            <a:ext cx="72866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Accuracy </a:t>
            </a:r>
            <a:r>
              <a:rPr lang="en-US" sz="2800" b="1" dirty="0" smtClean="0"/>
              <a:t>and Error </a:t>
            </a:r>
            <a:r>
              <a:rPr lang="en-US" sz="2800" b="1" dirty="0" smtClean="0"/>
              <a:t>Analysis: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Accuracy of Newton Divided Difference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Sources of Error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Impact of Interpolation Points </a:t>
            </a:r>
            <a:r>
              <a:rPr lang="en-US" sz="2800" b="1" dirty="0" smtClean="0"/>
              <a:t>Density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928934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THANK  YOU</a:t>
            </a:r>
            <a:endParaRPr lang="en-US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8596" y="1643050"/>
            <a:ext cx="81439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Introduction to Interpolation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Overview of Interpolation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Importance of Interpolating Functions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Introduction to Newton Divided Difference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1285860"/>
            <a:ext cx="77153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 </a:t>
            </a:r>
            <a:r>
              <a:rPr lang="en-US" sz="2800" b="1" dirty="0" smtClean="0"/>
              <a:t>Newton Divided Difference: 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Basics Definition </a:t>
            </a:r>
            <a:r>
              <a:rPr lang="en-US" sz="2800" b="1" dirty="0" smtClean="0"/>
              <a:t>and Concept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Comparison with Other Interpolation Methods (Lagrange, Linear Interpolation)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Advantages of Newton Divided Difference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1214422"/>
            <a:ext cx="678661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 </a:t>
            </a:r>
            <a:r>
              <a:rPr lang="en-US" sz="2800" b="1" dirty="0" smtClean="0"/>
              <a:t>Algorithm </a:t>
            </a:r>
            <a:r>
              <a:rPr lang="en-US" sz="2800" b="1" dirty="0" smtClean="0"/>
              <a:t>Explanation: 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Step-by-Step Algorithm</a:t>
            </a:r>
            <a:endParaRPr lang="en-US" sz="28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Constructing Divided Difference Table</a:t>
            </a:r>
            <a:endParaRPr lang="en-US" sz="28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Calculating Coefficients</a:t>
            </a:r>
            <a:endParaRPr lang="en-US" sz="28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Forming the Interpolating </a:t>
            </a:r>
            <a:r>
              <a:rPr lang="en-US" sz="2800" b="1" dirty="0" smtClean="0"/>
              <a:t>Polynomial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1428736"/>
            <a:ext cx="750099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Example Problem </a:t>
            </a:r>
            <a:r>
              <a:rPr lang="en-US" sz="2800" b="1" dirty="0" smtClean="0"/>
              <a:t>Statement: 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Illustrative Problem Description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Given Data Points (</a:t>
            </a:r>
            <a:r>
              <a:rPr lang="en-US" sz="2800" b="1" dirty="0" err="1" smtClean="0"/>
              <a:t>x</a:t>
            </a:r>
            <a:r>
              <a:rPr lang="en-US" sz="2800" b="1" baseline="-25000" dirty="0" err="1" smtClean="0"/>
              <a:t>i</a:t>
            </a:r>
            <a:r>
              <a:rPr lang="en-US" sz="2800" b="1" dirty="0" err="1" smtClean="0"/>
              <a:t>,y</a:t>
            </a:r>
            <a:r>
              <a:rPr lang="en-US" sz="2800" b="1" baseline="-25000" dirty="0" err="1" smtClean="0"/>
              <a:t>i</a:t>
            </a:r>
            <a:r>
              <a:rPr lang="en-US" sz="2800" b="1" dirty="0" smtClean="0"/>
              <a:t>)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Objective: Construct Interpolating Polynomial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1142984"/>
            <a:ext cx="75009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 </a:t>
            </a:r>
            <a:r>
              <a:rPr lang="en-US" sz="2800" b="1" dirty="0" smtClean="0"/>
              <a:t>Step-by-Step </a:t>
            </a:r>
            <a:r>
              <a:rPr lang="en-US" sz="2800" b="1" dirty="0" smtClean="0"/>
              <a:t>Execution: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Step 1: Construct Divided Difference Table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Step 2: Calculate Coefficients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Step 3: Formulate Interpolating </a:t>
            </a:r>
            <a:r>
              <a:rPr lang="en-US" sz="2800" b="1" dirty="0" smtClean="0"/>
              <a:t>Polynomial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1428736"/>
            <a:ext cx="79296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 </a:t>
            </a:r>
            <a:r>
              <a:rPr lang="en-US" sz="2800" b="1" dirty="0" smtClean="0"/>
              <a:t>Divided Difference </a:t>
            </a:r>
            <a:r>
              <a:rPr lang="en-US" sz="2800" b="1" dirty="0" smtClean="0"/>
              <a:t>Table: 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Visual Representation of the Table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Explanation of Entries (First, Second, etc., Divided Differences</a:t>
            </a:r>
            <a:r>
              <a:rPr lang="en-US" sz="2800" b="1" dirty="0" smtClean="0"/>
              <a:t>)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1214422"/>
            <a:ext cx="76438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Visualization: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Graphical Representation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Graph of Original Function and Interpolating Polynomial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928670"/>
            <a:ext cx="792961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Comparison </a:t>
            </a:r>
            <a:r>
              <a:rPr lang="en-US" sz="2800" b="1" dirty="0" smtClean="0"/>
              <a:t>with Other </a:t>
            </a:r>
            <a:r>
              <a:rPr lang="en-US" sz="2800" b="1" dirty="0" smtClean="0"/>
              <a:t>Methods: 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Comparison with Lagrange Interpolation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Performance Metrics (Speed, </a:t>
            </a:r>
            <a:r>
              <a:rPr lang="en-US" sz="2800" b="1" dirty="0" smtClean="0"/>
              <a:t>Accuracy)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Applications: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Real-World </a:t>
            </a:r>
            <a:r>
              <a:rPr lang="en-US" sz="2800" b="1" dirty="0" smtClean="0"/>
              <a:t>Applications (e.g., Engineering, Data Analysis)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Use in Computational </a:t>
            </a:r>
            <a:r>
              <a:rPr lang="en-US" sz="2800" b="1" dirty="0" smtClean="0"/>
              <a:t>Mathematics</a:t>
            </a:r>
            <a:endParaRPr lang="en-US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196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DNR COLLEGE(A), BHIMAVARAM DEPARTMENT: PG MATHEMATICS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GEOLOGY DEPT</dc:creator>
  <cp:lastModifiedBy>GEOLOGY DEPT</cp:lastModifiedBy>
  <cp:revision>3</cp:revision>
  <dcterms:created xsi:type="dcterms:W3CDTF">2024-06-22T08:58:34Z</dcterms:created>
  <dcterms:modified xsi:type="dcterms:W3CDTF">2024-06-25T08:27:40Z</dcterms:modified>
</cp:coreProperties>
</file>