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C021C8-C50D-443D-BFA9-13FB06545FC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6E4B7EB-B93F-417A-9E4D-FE6D8724F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SUBJECT: </a:t>
            </a:r>
            <a:r>
              <a:rPr lang="en-US" dirty="0" smtClean="0">
                <a:solidFill>
                  <a:schemeClr val="tx1"/>
                </a:solidFill>
              </a:rPr>
              <a:t>Numerical Analysis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TOPIC: Newton-</a:t>
            </a:r>
            <a:r>
              <a:rPr lang="en-US" dirty="0" err="1" smtClean="0">
                <a:solidFill>
                  <a:schemeClr val="tx1"/>
                </a:solidFill>
              </a:rPr>
              <a:t>Raphson</a:t>
            </a:r>
            <a:r>
              <a:rPr lang="en-US" dirty="0" smtClean="0">
                <a:solidFill>
                  <a:schemeClr val="tx1"/>
                </a:solidFill>
              </a:rPr>
              <a:t> Method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DNR COLLEGE(A), BHIMAVARAM</a:t>
            </a:r>
            <a:br>
              <a:rPr lang="en-US" dirty="0" smtClean="0"/>
            </a:br>
            <a:r>
              <a:rPr lang="en-US" dirty="0" smtClean="0"/>
              <a:t>DEPARTMENT: PG MATHEMATICS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357430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Thank  you</a:t>
            </a:r>
            <a:endParaRPr lang="en-US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142984"/>
            <a:ext cx="79296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Introduction to Root-Finding Methods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Overview of Root-Finding Problems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Importance of Efficient Root-Finding Algorithms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Introduction to Newton-</a:t>
            </a:r>
            <a:r>
              <a:rPr lang="en-US" sz="2800" dirty="0" err="1" smtClean="0"/>
              <a:t>Raphson</a:t>
            </a:r>
            <a:r>
              <a:rPr lang="en-US" sz="2800" dirty="0" smtClean="0"/>
              <a:t> Method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71546"/>
            <a:ext cx="81439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Definition and </a:t>
            </a:r>
            <a:r>
              <a:rPr lang="en-US" sz="2800" b="1" dirty="0" smtClean="0"/>
              <a:t>Concept: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Iterative Formula: x</a:t>
            </a:r>
            <a:r>
              <a:rPr lang="en-US" sz="2800" b="1" baseline="-25000" dirty="0" smtClean="0"/>
              <a:t>n+1</a:t>
            </a:r>
            <a:r>
              <a:rPr lang="en-US" sz="2800" b="1" dirty="0" smtClean="0"/>
              <a:t>=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−f(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)/f′(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Explanation of Terms (Function </a:t>
            </a:r>
            <a:r>
              <a:rPr lang="en-US" sz="2800" b="1" dirty="0" smtClean="0"/>
              <a:t>f(x) </a:t>
            </a:r>
            <a:r>
              <a:rPr lang="en-US" sz="2800" b="1" dirty="0" smtClean="0"/>
              <a:t>and </a:t>
            </a:r>
            <a:r>
              <a:rPr lang="en-US" sz="2800" b="1" dirty="0" smtClean="0"/>
              <a:t>its Derivative f′(x))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14298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14348" y="1142984"/>
            <a:ext cx="72152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Example Problem Statement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Function </a:t>
            </a:r>
            <a:r>
              <a:rPr lang="en-US" sz="2800" b="1" dirty="0" smtClean="0"/>
              <a:t>f(x) and </a:t>
            </a:r>
            <a:r>
              <a:rPr lang="en-US" sz="2800" b="1" dirty="0" smtClean="0"/>
              <a:t>its Derivative f′(</a:t>
            </a:r>
            <a:r>
              <a:rPr lang="en-US" sz="2800" b="1" dirty="0" smtClean="0"/>
              <a:t>x)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Initial Guess </a:t>
            </a:r>
            <a:r>
              <a:rPr lang="en-US" sz="2800" b="1" dirty="0" smtClean="0"/>
              <a:t>of x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071546"/>
            <a:ext cx="735811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Step-by-Step </a:t>
            </a:r>
            <a:r>
              <a:rPr lang="en-US" sz="2800" b="1" dirty="0" smtClean="0"/>
              <a:t>Execution: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1: Initial Guess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2: Calculation of </a:t>
            </a:r>
            <a:r>
              <a:rPr lang="en-US" sz="2800" b="1" dirty="0" smtClean="0"/>
              <a:t>f(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)</a:t>
            </a:r>
            <a:r>
              <a:rPr lang="en-US" sz="2800" b="1" dirty="0" smtClean="0"/>
              <a:t> </a:t>
            </a:r>
            <a:r>
              <a:rPr lang="en-US" sz="2800" b="1" dirty="0" smtClean="0"/>
              <a:t>and </a:t>
            </a:r>
            <a:r>
              <a:rPr lang="en-US" sz="2800" b="1" dirty="0" smtClean="0"/>
              <a:t>f′(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3: Update </a:t>
            </a:r>
            <a:r>
              <a:rPr lang="en-US" sz="2800" b="1" dirty="0" smtClean="0"/>
              <a:t>x</a:t>
            </a:r>
            <a:r>
              <a:rPr lang="en-US" sz="2800" b="1" baseline="-25000" dirty="0" smtClean="0"/>
              <a:t>n+1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Repeat Until Convergence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214422"/>
            <a:ext cx="64294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Convergence Criteria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Conditions for Convergence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Illustration of Convergence and Divergence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071546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Visualization: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Graphical Representation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 of </a:t>
            </a:r>
            <a:r>
              <a:rPr lang="en-US" sz="2800" b="1" dirty="0" smtClean="0"/>
              <a:t>f(x) and </a:t>
            </a:r>
            <a:r>
              <a:rPr lang="en-US" sz="2800" b="1" dirty="0" smtClean="0"/>
              <a:t>Tangent at 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​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Movement Towards the Root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142984"/>
            <a:ext cx="79296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Advantages and </a:t>
            </a:r>
            <a:r>
              <a:rPr lang="en-US" sz="2800" b="1" dirty="0" smtClean="0"/>
              <a:t>Limitations: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Advantages of Newton-</a:t>
            </a:r>
            <a:r>
              <a:rPr lang="en-US" sz="2800" b="1" dirty="0" err="1" smtClean="0"/>
              <a:t>Raphson</a:t>
            </a:r>
            <a:r>
              <a:rPr lang="en-US" sz="2800" b="1" dirty="0" smtClean="0"/>
              <a:t> Method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Limitations and Failure </a:t>
            </a:r>
            <a:r>
              <a:rPr lang="en-US" sz="2800" b="1" dirty="0" smtClean="0"/>
              <a:t>Cases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Practical Considerations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Choosing Initial Guesses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Impact of Derivative Accuracy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Handling Multiple Roots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071546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</a:t>
            </a:r>
            <a:r>
              <a:rPr lang="en-US" sz="2800" b="1" dirty="0" smtClean="0"/>
              <a:t>with Other Methods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Bisection Method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Secant </a:t>
            </a:r>
            <a:r>
              <a:rPr lang="en-US" sz="2800" b="1" dirty="0" smtClean="0"/>
              <a:t>Method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Applications: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Real-World </a:t>
            </a:r>
            <a:r>
              <a:rPr lang="en-US" sz="2800" b="1" dirty="0" smtClean="0"/>
              <a:t>Applications (e.g., Engineering, Economics)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Use in Computational Mathematics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</TotalTime>
  <Words>186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2024-06-22T08:38:09Z</dcterms:created>
  <dcterms:modified xsi:type="dcterms:W3CDTF">2024-06-25T06:13:25Z</dcterms:modified>
</cp:coreProperties>
</file>