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2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734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242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59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917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266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8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1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4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249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6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483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4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02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43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59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205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9E4EEF-3B6F-48B3-B52E-82BB35529AF4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178881-EB14-425F-889F-5924BB8E66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47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600D-4B68-45C5-B2BE-190C23C1D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66"/>
                </a:solidFill>
              </a:rPr>
              <a:t>DNR COLLEGE(A),BHIMAVARAM</a:t>
            </a:r>
            <a:endParaRPr lang="en-IN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02D12-4539-4F72-8687-79E73CA8D3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NAME OF THE FACULTY:</a:t>
            </a:r>
            <a:r>
              <a:rPr lang="en-US" b="1" dirty="0">
                <a:solidFill>
                  <a:schemeClr val="accent4"/>
                </a:solidFill>
              </a:rPr>
              <a:t>M.SURYA SIRISHA</a:t>
            </a:r>
          </a:p>
          <a:p>
            <a:r>
              <a:rPr lang="en-US" b="1" dirty="0">
                <a:solidFill>
                  <a:srgbClr val="00B0F0"/>
                </a:solidFill>
              </a:rPr>
              <a:t>SUBJECT: </a:t>
            </a:r>
            <a:r>
              <a:rPr lang="en-US" b="1" dirty="0">
                <a:solidFill>
                  <a:schemeClr val="accent4"/>
                </a:solidFill>
              </a:rPr>
              <a:t>PG MATHEMATICS</a:t>
            </a:r>
          </a:p>
          <a:p>
            <a:r>
              <a:rPr lang="en-US" b="1" dirty="0">
                <a:solidFill>
                  <a:srgbClr val="00B0F0"/>
                </a:solidFill>
              </a:rPr>
              <a:t>PAPER: </a:t>
            </a:r>
            <a:r>
              <a:rPr lang="en-US" b="1" dirty="0">
                <a:solidFill>
                  <a:schemeClr val="accent4"/>
                </a:solidFill>
              </a:rPr>
              <a:t>LATTICE THEORY</a:t>
            </a:r>
            <a:endParaRPr lang="en-IN" b="1" dirty="0">
              <a:solidFill>
                <a:schemeClr val="accent4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134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B5098E-3FF8-4C2A-A7D3-03B1F19C02F8}"/>
              </a:ext>
            </a:extLst>
          </p:cNvPr>
          <p:cNvSpPr txBox="1"/>
          <p:nvPr/>
        </p:nvSpPr>
        <p:spPr>
          <a:xfrm>
            <a:off x="1943100" y="1211566"/>
            <a:ext cx="8115300" cy="413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rgbClr val="66FF33"/>
              </a:buClr>
              <a:buFont typeface="Symbol" panose="05050102010706020507" pitchFamily="18" charset="2"/>
              <a:buChar char=""/>
            </a:pPr>
            <a:r>
              <a:rPr lang="en-IN" sz="2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DEFINITION:</a:t>
            </a:r>
            <a:r>
              <a:rPr lang="en-I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0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LATTICE:</a:t>
            </a:r>
            <a:r>
              <a:rPr lang="en-IN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40" algn="just">
              <a:lnSpc>
                <a:spcPct val="107000"/>
              </a:lnSpc>
            </a:pPr>
            <a:r>
              <a:rPr lang="en-IN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set L is called a “LATTICE” if there are defined in L two operations MEET (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JOIN (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which assign to each pair a, b of elements of L uniquely an element </a:t>
            </a:r>
            <a:r>
              <a:rPr lang="en-I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I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well as an element </a:t>
            </a:r>
            <a:r>
              <a:rPr lang="en-I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I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satisfying the following lattice axioms.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elements a, b, c € L,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= 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elements a, b, c € L,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= 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elements a, b € L,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elements a, b € L,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elements a, b € L, 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a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elements a, b € L, 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a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0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C982F1-E4B0-4812-9EE8-C31AFE27A0A2}"/>
              </a:ext>
            </a:extLst>
          </p:cNvPr>
          <p:cNvSpPr txBox="1"/>
          <p:nvPr/>
        </p:nvSpPr>
        <p:spPr>
          <a:xfrm>
            <a:off x="1135380" y="1096687"/>
            <a:ext cx="9700260" cy="1448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0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Let M be the set {a, b, c}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 power set P (M) which is a lattice under the set intersection 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the set  union 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5ECE5-5419-4A02-9953-2A361A3B57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7" t="19186" b="22208"/>
          <a:stretch>
            <a:fillRect/>
          </a:stretch>
        </p:blipFill>
        <p:spPr bwMode="auto">
          <a:xfrm>
            <a:off x="3280410" y="2948940"/>
            <a:ext cx="32385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66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D12648-F4B0-420A-818C-1F03398CF5AB}"/>
              </a:ext>
            </a:extLst>
          </p:cNvPr>
          <p:cNvSpPr txBox="1"/>
          <p:nvPr/>
        </p:nvSpPr>
        <p:spPr>
          <a:xfrm>
            <a:off x="1540572" y="1009972"/>
            <a:ext cx="9334500" cy="475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92D050"/>
              </a:buClr>
              <a:buFont typeface="Wingdings" panose="05000000000000000000" pitchFamily="2" charset="2"/>
              <a:buChar char=""/>
            </a:pPr>
            <a:r>
              <a:rPr lang="en-US" sz="2000" b="1" u="sng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</a:t>
            </a:r>
            <a:r>
              <a:rPr lang="en-US" b="1" u="sng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using absorption laws in lattices. Prove the idempotent laws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a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€ L.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258310" algn="l"/>
              </a:tabLst>
            </a:pPr>
            <a:r>
              <a:rPr lang="en-US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0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SOLUTION: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 be lattice and a, b€ L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tabLst>
                <a:tab pos="425831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by absorption laws we have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  <a:tabLst>
                <a:tab pos="425831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a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  <a:tabLst>
                <a:tab pos="425831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a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258310" algn="l"/>
              </a:tabLst>
            </a:pPr>
            <a:r>
              <a:rPr lang="en-US" b="1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000" b="1" u="sng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CLAIM: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a,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a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€ L.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25831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Now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a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25831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= a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25831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= 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25831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Next,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a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25831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= a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6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630B3B-E53C-4DE9-B503-CD2C1576789D}"/>
              </a:ext>
            </a:extLst>
          </p:cNvPr>
          <p:cNvSpPr txBox="1"/>
          <p:nvPr/>
        </p:nvSpPr>
        <p:spPr>
          <a:xfrm>
            <a:off x="1648287" y="884265"/>
            <a:ext cx="8895425" cy="5089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25831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        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a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25831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Hence idempotent laws can be obtained from absorption laws in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25831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Lattice.</a:t>
            </a:r>
            <a:endParaRPr lang="en-US" sz="2000" b="1" u="sng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FF0066"/>
              </a:buClr>
              <a:buFont typeface="Wingdings" panose="05000000000000000000" pitchFamily="2" charset="2"/>
              <a:buChar char=""/>
              <a:tabLst>
                <a:tab pos="4258310" algn="l"/>
              </a:tabLst>
            </a:pPr>
            <a:r>
              <a:rPr lang="en-US" sz="20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COROLLARY:</a:t>
            </a:r>
            <a:r>
              <a:rPr lang="en-US" sz="1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elements a, b of a lattice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if and only if a = b.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258310" algn="l"/>
              </a:tabLst>
            </a:pP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PROOF:</a:t>
            </a:r>
            <a:r>
              <a:rPr lang="en-US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L be a lattice and a, b € L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First, we prove the converse part.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spcAft>
                <a:spcPts val="800"/>
              </a:spcAft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Assume that a = b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20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b="1" u="sng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CLAIM</a:t>
            </a:r>
            <a:r>
              <a:rPr lang="en-US" b="1" u="sng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b="1" u="sng" dirty="0">
                <a:solidFill>
                  <a:srgbClr val="5252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a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= a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= a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= a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= 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Therefore, a = b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= 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8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507AA0-D435-4099-B80E-1A5E19B693EB}"/>
              </a:ext>
            </a:extLst>
          </p:cNvPr>
          <p:cNvSpPr txBox="1"/>
          <p:nvPr/>
        </p:nvSpPr>
        <p:spPr>
          <a:xfrm>
            <a:off x="3037643" y="1037814"/>
            <a:ext cx="6116714" cy="506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Next, Assume that 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= 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258310" algn="l"/>
              </a:tabLst>
            </a:pPr>
            <a:r>
              <a:rPr lang="en-US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CLAIM:</a:t>
            </a:r>
            <a:r>
              <a:rPr lang="en-US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 b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Now, a = 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= 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= (a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= 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----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b = b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= b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= (b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= b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= 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----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From (1) &amp; (2)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a = b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= a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= b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spcAft>
                <a:spcPts val="800"/>
              </a:spcAft>
              <a:tabLst>
                <a:tab pos="425831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= a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= b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algn="just">
              <a:lnSpc>
                <a:spcPct val="107000"/>
              </a:lnSpc>
              <a:tabLst>
                <a:tab pos="425831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713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FA8ACF-B628-48CD-9345-1538E0661A5F}"/>
              </a:ext>
            </a:extLst>
          </p:cNvPr>
          <p:cNvSpPr/>
          <p:nvPr/>
        </p:nvSpPr>
        <p:spPr>
          <a:xfrm>
            <a:off x="2698278" y="2967335"/>
            <a:ext cx="67954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lgerian" panose="04020705040A020607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93567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651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Algerian</vt:lpstr>
      <vt:lpstr>Arial</vt:lpstr>
      <vt:lpstr>Calibri</vt:lpstr>
      <vt:lpstr>Garamond</vt:lpstr>
      <vt:lpstr>Symbol</vt:lpstr>
      <vt:lpstr>Times New Roman</vt:lpstr>
      <vt:lpstr>Wingdings</vt:lpstr>
      <vt:lpstr>Organic</vt:lpstr>
      <vt:lpstr>DNR COLLEGE(A),BHIMAVARAM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surya sirisha. majeti</dc:creator>
  <cp:lastModifiedBy>surya sirisha. majeti</cp:lastModifiedBy>
  <cp:revision>3</cp:revision>
  <dcterms:created xsi:type="dcterms:W3CDTF">2020-09-10T03:19:42Z</dcterms:created>
  <dcterms:modified xsi:type="dcterms:W3CDTF">2020-09-10T03:36:25Z</dcterms:modified>
</cp:coreProperties>
</file>