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93B9F-BCF0-487B-A2A6-8D45661E9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647" y="630316"/>
            <a:ext cx="8825658" cy="2282701"/>
          </a:xfrm>
        </p:spPr>
        <p:txBody>
          <a:bodyPr/>
          <a:lstStyle/>
          <a:p>
            <a:pPr algn="ctr"/>
            <a:r>
              <a:rPr lang="en-IN" sz="4400" dirty="0" smtClean="0"/>
              <a:t>Bacterial </a:t>
            </a:r>
            <a:r>
              <a:rPr lang="en-IN" sz="4400" dirty="0" smtClean="0"/>
              <a:t> Disease -cholera</a:t>
            </a:r>
            <a:endParaRPr lang="en-IN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41F54A-2CFA-459E-8958-FE072EA40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009530"/>
            <a:ext cx="8825658" cy="2629270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 smtClean="0"/>
              <a:t>                                          </a:t>
            </a:r>
            <a:r>
              <a:rPr lang="en-IN" sz="2400" b="1" dirty="0" err="1" smtClean="0"/>
              <a:t>b.Mounika</a:t>
            </a:r>
            <a:endParaRPr lang="en-IN" sz="2400" b="1" dirty="0" smtClean="0"/>
          </a:p>
          <a:p>
            <a:pPr algn="ctr"/>
            <a:r>
              <a:rPr lang="en-IN" sz="2400" b="1" dirty="0" smtClean="0"/>
              <a:t>                                         Department of microbiology</a:t>
            </a:r>
          </a:p>
          <a:p>
            <a:pPr algn="ctr"/>
            <a:r>
              <a:rPr lang="en-IN" sz="2400" b="1" dirty="0" smtClean="0"/>
              <a:t>                                                 </a:t>
            </a:r>
            <a:r>
              <a:rPr lang="en-IN" sz="2400" b="1" dirty="0" err="1" smtClean="0"/>
              <a:t>Dnr</a:t>
            </a:r>
            <a:r>
              <a:rPr lang="en-IN" sz="2400" b="1" dirty="0" smtClean="0"/>
              <a:t> college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1967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BFB59E-29D4-4F48-A223-5E80AB40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6" y="572135"/>
            <a:ext cx="9800948" cy="57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93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6067F0-A809-4086-A879-687E3B0D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98" y="712757"/>
            <a:ext cx="9738804" cy="57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02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8D7B70-451E-41D0-99F8-88241C24E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5" y="577048"/>
            <a:ext cx="9916357" cy="58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2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CA8248-4CC7-41F6-8493-99D7D75A5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7" y="550416"/>
            <a:ext cx="10022889" cy="59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96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CEA987-FF58-4549-8E77-DAD7190AD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68" y="488272"/>
            <a:ext cx="10271464" cy="596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20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E4963E-77B4-4386-8B83-F9B3635A9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2" y="383959"/>
            <a:ext cx="10457896" cy="60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35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296AA0-91D4-43BF-BE7F-72BFB8B7F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0" y="559293"/>
            <a:ext cx="10102787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37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FB2A184-8672-473A-9547-DA1D71DA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88" y="647595"/>
            <a:ext cx="9969624" cy="55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82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145D5F-5CBA-4F92-A4F1-9E56EF00D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56" y="452761"/>
            <a:ext cx="10107223" cy="62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41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21ACC9-549A-40C8-BE84-8E0412244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87" y="344009"/>
            <a:ext cx="9809826" cy="61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107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027836-9579-4DAA-A36D-C4AC5D655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4" y="559294"/>
            <a:ext cx="10218197" cy="57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72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29042F-BAF7-4A07-ADB7-7B13AAE2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09" y="543757"/>
            <a:ext cx="10058400" cy="57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897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13</Words>
  <Application>Microsoft Office PowerPoint</Application>
  <PresentationFormat>Custom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Bacterial  Disease -cholera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Diseases</dc:title>
  <dc:creator>vdodda 275</dc:creator>
  <cp:lastModifiedBy>microtech</cp:lastModifiedBy>
  <cp:revision>6</cp:revision>
  <dcterms:created xsi:type="dcterms:W3CDTF">2020-06-20T06:00:03Z</dcterms:created>
  <dcterms:modified xsi:type="dcterms:W3CDTF">2024-06-22T06:43:54Z</dcterms:modified>
</cp:coreProperties>
</file>