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9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9683" y="811021"/>
            <a:ext cx="6114033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10779" y="2132329"/>
            <a:ext cx="7586980" cy="2865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900" y="1190625"/>
            <a:ext cx="8610600" cy="43826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375" dirty="0" smtClean="0"/>
              <a:t>                  </a:t>
            </a:r>
            <a:r>
              <a:rPr spc="-375" smtClean="0"/>
              <a:t>THE </a:t>
            </a:r>
            <a:r>
              <a:rPr i="1" spc="-5">
                <a:latin typeface="Carlito"/>
                <a:cs typeface="Carlito"/>
              </a:rPr>
              <a:t>lac</a:t>
            </a:r>
            <a:r>
              <a:rPr i="1" spc="-20">
                <a:latin typeface="Carlito"/>
                <a:cs typeface="Carlito"/>
              </a:rPr>
              <a:t> </a:t>
            </a:r>
            <a:r>
              <a:rPr spc="-190" smtClean="0"/>
              <a:t>OPERON</a:t>
            </a:r>
            <a:r>
              <a:rPr lang="en-US" spc="-190" dirty="0" smtClean="0"/>
              <a:t/>
            </a:r>
            <a:br>
              <a:rPr lang="en-US" spc="-190" dirty="0" smtClean="0"/>
            </a:br>
            <a:r>
              <a:rPr lang="en-US" spc="-190" dirty="0" smtClean="0"/>
              <a:t/>
            </a:r>
            <a:br>
              <a:rPr lang="en-US" spc="-190" dirty="0" smtClean="0"/>
            </a:br>
            <a:r>
              <a:rPr lang="en-US" spc="-190" dirty="0" smtClean="0"/>
              <a:t>                                  </a:t>
            </a:r>
            <a:r>
              <a:rPr lang="en-US" sz="3200" spc="-190" dirty="0" smtClean="0"/>
              <a:t>B.MOUNIKA </a:t>
            </a:r>
            <a:br>
              <a:rPr lang="en-US" sz="3200" spc="-190" dirty="0" smtClean="0"/>
            </a:br>
            <a:r>
              <a:rPr lang="en-US" sz="3200" spc="-190" dirty="0" smtClean="0"/>
              <a:t>                           </a:t>
            </a:r>
            <a:r>
              <a:rPr lang="en-US" sz="3200" spc="-190" dirty="0" smtClean="0"/>
              <a:t>DEPARTMENT OF MICROBIOLOGY</a:t>
            </a:r>
            <a:br>
              <a:rPr lang="en-US" sz="3200" spc="-190" dirty="0" smtClean="0"/>
            </a:br>
            <a:r>
              <a:rPr lang="en-US" sz="3200" spc="-190" dirty="0" smtClean="0"/>
              <a:t>                                                 DNR COLLEGE</a:t>
            </a:r>
            <a:r>
              <a:rPr lang="en-US" spc="-190" dirty="0"/>
              <a:t/>
            </a:r>
            <a:br>
              <a:rPr lang="en-US" spc="-190" dirty="0"/>
            </a:br>
            <a:r>
              <a:rPr lang="en-US" spc="-190" dirty="0"/>
              <a:t/>
            </a:r>
            <a:br>
              <a:rPr lang="en-US" spc="-190" dirty="0"/>
            </a:br>
            <a:endParaRPr spc="-19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95" dirty="0"/>
              <a:t>2. </a:t>
            </a:r>
            <a:r>
              <a:rPr spc="-180" dirty="0"/>
              <a:t>When </a:t>
            </a:r>
            <a:r>
              <a:rPr spc="-240" dirty="0"/>
              <a:t>lactose </a:t>
            </a:r>
            <a:r>
              <a:rPr spc="-190" dirty="0"/>
              <a:t>is</a:t>
            </a:r>
            <a:r>
              <a:rPr spc="-560" dirty="0"/>
              <a:t> </a:t>
            </a:r>
            <a:r>
              <a:rPr spc="-270" dirty="0"/>
              <a:t>present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779" y="1935734"/>
            <a:ext cx="7822565" cy="21107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4965" marR="85725" indent="-342900">
              <a:lnSpc>
                <a:spcPts val="259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30" dirty="0">
                <a:latin typeface="Trebuchet MS"/>
                <a:cs typeface="Trebuchet MS"/>
              </a:rPr>
              <a:t>A </a:t>
            </a:r>
            <a:r>
              <a:rPr sz="2400" spc="-110" dirty="0">
                <a:latin typeface="Trebuchet MS"/>
                <a:cs typeface="Trebuchet MS"/>
              </a:rPr>
              <a:t>small </a:t>
            </a:r>
            <a:r>
              <a:rPr sz="2400" spc="-85" dirty="0">
                <a:latin typeface="Trebuchet MS"/>
                <a:cs typeface="Trebuchet MS"/>
              </a:rPr>
              <a:t>amount </a:t>
            </a:r>
            <a:r>
              <a:rPr sz="2400" spc="-95" dirty="0">
                <a:latin typeface="Trebuchet MS"/>
                <a:cs typeface="Trebuchet MS"/>
              </a:rPr>
              <a:t>of </a:t>
            </a:r>
            <a:r>
              <a:rPr sz="2400" spc="-114" dirty="0">
                <a:latin typeface="Trebuchet MS"/>
                <a:cs typeface="Trebuchet MS"/>
              </a:rPr>
              <a:t>a </a:t>
            </a:r>
            <a:r>
              <a:rPr sz="2400" spc="-85" dirty="0">
                <a:latin typeface="Trebuchet MS"/>
                <a:cs typeface="Trebuchet MS"/>
              </a:rPr>
              <a:t>sugar </a:t>
            </a:r>
            <a:r>
              <a:rPr sz="2400" spc="-120" dirty="0">
                <a:latin typeface="Trebuchet MS"/>
                <a:cs typeface="Trebuchet MS"/>
              </a:rPr>
              <a:t>allolactose </a:t>
            </a:r>
            <a:r>
              <a:rPr sz="2400" spc="-85" dirty="0">
                <a:latin typeface="Trebuchet MS"/>
                <a:cs typeface="Trebuchet MS"/>
              </a:rPr>
              <a:t>is </a:t>
            </a:r>
            <a:r>
              <a:rPr sz="2400" spc="-100" dirty="0">
                <a:latin typeface="Trebuchet MS"/>
                <a:cs typeface="Trebuchet MS"/>
              </a:rPr>
              <a:t>formed within </a:t>
            </a:r>
            <a:r>
              <a:rPr sz="2400" spc="-110" dirty="0">
                <a:latin typeface="Trebuchet MS"/>
                <a:cs typeface="Trebuchet MS"/>
              </a:rPr>
              <a:t>the  </a:t>
            </a:r>
            <a:r>
              <a:rPr sz="2400" spc="-130" dirty="0">
                <a:latin typeface="Trebuchet MS"/>
                <a:cs typeface="Trebuchet MS"/>
              </a:rPr>
              <a:t>bacterial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80" dirty="0">
                <a:latin typeface="Trebuchet MS"/>
                <a:cs typeface="Trebuchet MS"/>
              </a:rPr>
              <a:t>cell.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14" dirty="0">
                <a:latin typeface="Trebuchet MS"/>
                <a:cs typeface="Trebuchet MS"/>
              </a:rPr>
              <a:t>This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25" dirty="0">
                <a:latin typeface="Trebuchet MS"/>
                <a:cs typeface="Trebuchet MS"/>
              </a:rPr>
              <a:t>fits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80" dirty="0">
                <a:latin typeface="Trebuchet MS"/>
                <a:cs typeface="Trebuchet MS"/>
              </a:rPr>
              <a:t>onto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the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90" dirty="0">
                <a:latin typeface="Trebuchet MS"/>
                <a:cs typeface="Trebuchet MS"/>
              </a:rPr>
              <a:t>repressor</a:t>
            </a:r>
            <a:r>
              <a:rPr sz="2400" spc="-170" dirty="0">
                <a:latin typeface="Trebuchet MS"/>
                <a:cs typeface="Trebuchet MS"/>
              </a:rPr>
              <a:t> </a:t>
            </a:r>
            <a:r>
              <a:rPr sz="2400" spc="-105" dirty="0">
                <a:latin typeface="Trebuchet MS"/>
                <a:cs typeface="Trebuchet MS"/>
              </a:rPr>
              <a:t>protein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45" dirty="0">
                <a:latin typeface="Trebuchet MS"/>
                <a:cs typeface="Trebuchet MS"/>
              </a:rPr>
              <a:t>at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another  </a:t>
            </a:r>
            <a:r>
              <a:rPr sz="2400" spc="-135" dirty="0">
                <a:latin typeface="Trebuchet MS"/>
                <a:cs typeface="Trebuchet MS"/>
              </a:rPr>
              <a:t>active </a:t>
            </a:r>
            <a:r>
              <a:rPr sz="2400" spc="-120" dirty="0">
                <a:latin typeface="Trebuchet MS"/>
                <a:cs typeface="Trebuchet MS"/>
              </a:rPr>
              <a:t>site </a:t>
            </a:r>
            <a:r>
              <a:rPr sz="2400" spc="-145" dirty="0">
                <a:latin typeface="Trebuchet MS"/>
                <a:cs typeface="Trebuchet MS"/>
              </a:rPr>
              <a:t>(</a:t>
            </a:r>
            <a:r>
              <a:rPr sz="2400" b="1" spc="-145" dirty="0">
                <a:latin typeface="Trebuchet MS"/>
                <a:cs typeface="Trebuchet MS"/>
              </a:rPr>
              <a:t>allosteric</a:t>
            </a:r>
            <a:r>
              <a:rPr sz="2400" b="1" spc="-300" dirty="0">
                <a:latin typeface="Trebuchet MS"/>
                <a:cs typeface="Trebuchet MS"/>
              </a:rPr>
              <a:t> </a:t>
            </a:r>
            <a:r>
              <a:rPr sz="2400" b="1" spc="-140" dirty="0">
                <a:latin typeface="Trebuchet MS"/>
                <a:cs typeface="Trebuchet MS"/>
              </a:rPr>
              <a:t>site</a:t>
            </a:r>
            <a:r>
              <a:rPr sz="2400" spc="-140" dirty="0">
                <a:latin typeface="Trebuchet MS"/>
                <a:cs typeface="Trebuchet MS"/>
              </a:rPr>
              <a:t>)</a:t>
            </a:r>
            <a:endParaRPr sz="2400">
              <a:latin typeface="Trebuchet MS"/>
              <a:cs typeface="Trebuchet MS"/>
            </a:endParaRPr>
          </a:p>
          <a:p>
            <a:pPr marL="354965" marR="5080" indent="-342900">
              <a:lnSpc>
                <a:spcPts val="2590"/>
              </a:lnSpc>
              <a:spcBef>
                <a:spcPts val="5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14" dirty="0">
                <a:latin typeface="Trebuchet MS"/>
                <a:cs typeface="Trebuchet MS"/>
              </a:rPr>
              <a:t>This </a:t>
            </a:r>
            <a:r>
              <a:rPr sz="2400" spc="-95" dirty="0">
                <a:latin typeface="Trebuchet MS"/>
                <a:cs typeface="Trebuchet MS"/>
              </a:rPr>
              <a:t>causes </a:t>
            </a:r>
            <a:r>
              <a:rPr sz="2400" spc="-110" dirty="0">
                <a:latin typeface="Trebuchet MS"/>
                <a:cs typeface="Trebuchet MS"/>
              </a:rPr>
              <a:t>the </a:t>
            </a:r>
            <a:r>
              <a:rPr sz="2400" spc="-90" dirty="0">
                <a:latin typeface="Trebuchet MS"/>
                <a:cs typeface="Trebuchet MS"/>
              </a:rPr>
              <a:t>repressor </a:t>
            </a:r>
            <a:r>
              <a:rPr sz="2400" spc="-105" dirty="0">
                <a:latin typeface="Trebuchet MS"/>
                <a:cs typeface="Trebuchet MS"/>
              </a:rPr>
              <a:t>protein </a:t>
            </a:r>
            <a:r>
              <a:rPr sz="2400" spc="-100" dirty="0">
                <a:latin typeface="Trebuchet MS"/>
                <a:cs typeface="Trebuchet MS"/>
              </a:rPr>
              <a:t>to change </a:t>
            </a:r>
            <a:r>
              <a:rPr sz="2400" spc="-110" dirty="0">
                <a:latin typeface="Trebuchet MS"/>
                <a:cs typeface="Trebuchet MS"/>
              </a:rPr>
              <a:t>its </a:t>
            </a:r>
            <a:r>
              <a:rPr sz="2400" spc="-85" dirty="0">
                <a:latin typeface="Trebuchet MS"/>
                <a:cs typeface="Trebuchet MS"/>
              </a:rPr>
              <a:t>shape </a:t>
            </a:r>
            <a:r>
              <a:rPr sz="2400" spc="-140" dirty="0">
                <a:latin typeface="Trebuchet MS"/>
                <a:cs typeface="Trebuchet MS"/>
              </a:rPr>
              <a:t>(a  </a:t>
            </a:r>
            <a:r>
              <a:rPr sz="2400" b="1" spc="-130" dirty="0">
                <a:latin typeface="Trebuchet MS"/>
                <a:cs typeface="Trebuchet MS"/>
              </a:rPr>
              <a:t>conformational</a:t>
            </a:r>
            <a:r>
              <a:rPr sz="2400" b="1" spc="-195" dirty="0">
                <a:latin typeface="Trebuchet MS"/>
                <a:cs typeface="Trebuchet MS"/>
              </a:rPr>
              <a:t> </a:t>
            </a:r>
            <a:r>
              <a:rPr sz="2400" b="1" spc="-165" dirty="0">
                <a:latin typeface="Trebuchet MS"/>
                <a:cs typeface="Trebuchet MS"/>
              </a:rPr>
              <a:t>change</a:t>
            </a:r>
            <a:r>
              <a:rPr sz="2400" spc="-165" dirty="0">
                <a:latin typeface="Trebuchet MS"/>
                <a:cs typeface="Trebuchet MS"/>
              </a:rPr>
              <a:t>).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It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can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40" dirty="0">
                <a:latin typeface="Trebuchet MS"/>
                <a:cs typeface="Trebuchet MS"/>
              </a:rPr>
              <a:t>no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longer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sit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40" dirty="0">
                <a:latin typeface="Trebuchet MS"/>
                <a:cs typeface="Trebuchet MS"/>
              </a:rPr>
              <a:t>on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the</a:t>
            </a:r>
            <a:r>
              <a:rPr sz="2400" spc="-175" dirty="0">
                <a:latin typeface="Trebuchet MS"/>
                <a:cs typeface="Trebuchet MS"/>
              </a:rPr>
              <a:t> </a:t>
            </a:r>
            <a:r>
              <a:rPr sz="2400" spc="-105" dirty="0">
                <a:latin typeface="Trebuchet MS"/>
                <a:cs typeface="Trebuchet MS"/>
              </a:rPr>
              <a:t>operator  </a:t>
            </a:r>
            <a:r>
              <a:rPr sz="2400" spc="-150" dirty="0">
                <a:latin typeface="Trebuchet MS"/>
                <a:cs typeface="Trebuchet MS"/>
              </a:rPr>
              <a:t>site.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40" dirty="0">
                <a:latin typeface="Trebuchet MS"/>
                <a:cs typeface="Trebuchet MS"/>
              </a:rPr>
              <a:t>RNA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polymerase</a:t>
            </a:r>
            <a:r>
              <a:rPr sz="2400" spc="-17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can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55" dirty="0">
                <a:latin typeface="Trebuchet MS"/>
                <a:cs typeface="Trebuchet MS"/>
              </a:rPr>
              <a:t>now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reach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its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promoter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site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558675" y="5243578"/>
            <a:ext cx="1932939" cy="1094105"/>
            <a:chOff x="5558675" y="5243578"/>
            <a:chExt cx="1932939" cy="1094105"/>
          </a:xfrm>
        </p:grpSpPr>
        <p:sp>
          <p:nvSpPr>
            <p:cNvPr id="5" name="object 5"/>
            <p:cNvSpPr/>
            <p:nvPr/>
          </p:nvSpPr>
          <p:spPr>
            <a:xfrm>
              <a:off x="5563247" y="6153150"/>
              <a:ext cx="504825" cy="180340"/>
            </a:xfrm>
            <a:custGeom>
              <a:avLst/>
              <a:gdLst/>
              <a:ahLst/>
              <a:cxnLst/>
              <a:rect l="l" t="t" r="r" b="b"/>
              <a:pathLst>
                <a:path w="504825" h="180339">
                  <a:moveTo>
                    <a:pt x="504443" y="179832"/>
                  </a:moveTo>
                  <a:lnTo>
                    <a:pt x="504443" y="0"/>
                  </a:lnTo>
                  <a:lnTo>
                    <a:pt x="0" y="0"/>
                  </a:lnTo>
                  <a:lnTo>
                    <a:pt x="0" y="179832"/>
                  </a:lnTo>
                  <a:lnTo>
                    <a:pt x="504443" y="179832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558675" y="6148577"/>
              <a:ext cx="514350" cy="189230"/>
            </a:xfrm>
            <a:custGeom>
              <a:avLst/>
              <a:gdLst/>
              <a:ahLst/>
              <a:cxnLst/>
              <a:rect l="l" t="t" r="r" b="b"/>
              <a:pathLst>
                <a:path w="514350" h="189229">
                  <a:moveTo>
                    <a:pt x="514350" y="188975"/>
                  </a:moveTo>
                  <a:lnTo>
                    <a:pt x="514350" y="0"/>
                  </a:lnTo>
                  <a:lnTo>
                    <a:pt x="0" y="0"/>
                  </a:lnTo>
                  <a:lnTo>
                    <a:pt x="0" y="188976"/>
                  </a:lnTo>
                  <a:lnTo>
                    <a:pt x="4572" y="188976"/>
                  </a:lnTo>
                  <a:lnTo>
                    <a:pt x="4572" y="9144"/>
                  </a:lnTo>
                  <a:lnTo>
                    <a:pt x="9144" y="4572"/>
                  </a:lnTo>
                  <a:lnTo>
                    <a:pt x="9144" y="9144"/>
                  </a:lnTo>
                  <a:lnTo>
                    <a:pt x="504444" y="9144"/>
                  </a:lnTo>
                  <a:lnTo>
                    <a:pt x="504444" y="4572"/>
                  </a:lnTo>
                  <a:lnTo>
                    <a:pt x="509016" y="9144"/>
                  </a:lnTo>
                  <a:lnTo>
                    <a:pt x="509016" y="188975"/>
                  </a:lnTo>
                  <a:lnTo>
                    <a:pt x="514350" y="188975"/>
                  </a:lnTo>
                  <a:close/>
                </a:path>
                <a:path w="514350" h="189229">
                  <a:moveTo>
                    <a:pt x="9144" y="9144"/>
                  </a:moveTo>
                  <a:lnTo>
                    <a:pt x="9144" y="4572"/>
                  </a:lnTo>
                  <a:lnTo>
                    <a:pt x="4572" y="9144"/>
                  </a:lnTo>
                  <a:lnTo>
                    <a:pt x="9144" y="9144"/>
                  </a:lnTo>
                  <a:close/>
                </a:path>
                <a:path w="514350" h="189229">
                  <a:moveTo>
                    <a:pt x="9144" y="179070"/>
                  </a:moveTo>
                  <a:lnTo>
                    <a:pt x="9144" y="9144"/>
                  </a:lnTo>
                  <a:lnTo>
                    <a:pt x="4572" y="9144"/>
                  </a:lnTo>
                  <a:lnTo>
                    <a:pt x="4572" y="179070"/>
                  </a:lnTo>
                  <a:lnTo>
                    <a:pt x="9144" y="179070"/>
                  </a:lnTo>
                  <a:close/>
                </a:path>
                <a:path w="514350" h="189229">
                  <a:moveTo>
                    <a:pt x="509016" y="179070"/>
                  </a:moveTo>
                  <a:lnTo>
                    <a:pt x="4572" y="179070"/>
                  </a:lnTo>
                  <a:lnTo>
                    <a:pt x="9144" y="184404"/>
                  </a:lnTo>
                  <a:lnTo>
                    <a:pt x="9144" y="188976"/>
                  </a:lnTo>
                  <a:lnTo>
                    <a:pt x="504444" y="188975"/>
                  </a:lnTo>
                  <a:lnTo>
                    <a:pt x="504444" y="184404"/>
                  </a:lnTo>
                  <a:lnTo>
                    <a:pt x="509016" y="179070"/>
                  </a:lnTo>
                  <a:close/>
                </a:path>
                <a:path w="514350" h="189229">
                  <a:moveTo>
                    <a:pt x="9144" y="188976"/>
                  </a:moveTo>
                  <a:lnTo>
                    <a:pt x="9144" y="184404"/>
                  </a:lnTo>
                  <a:lnTo>
                    <a:pt x="4572" y="179070"/>
                  </a:lnTo>
                  <a:lnTo>
                    <a:pt x="4572" y="188976"/>
                  </a:lnTo>
                  <a:lnTo>
                    <a:pt x="9144" y="188976"/>
                  </a:lnTo>
                  <a:close/>
                </a:path>
                <a:path w="514350" h="189229">
                  <a:moveTo>
                    <a:pt x="509016" y="9144"/>
                  </a:moveTo>
                  <a:lnTo>
                    <a:pt x="504444" y="4572"/>
                  </a:lnTo>
                  <a:lnTo>
                    <a:pt x="504444" y="9144"/>
                  </a:lnTo>
                  <a:lnTo>
                    <a:pt x="509016" y="9144"/>
                  </a:lnTo>
                  <a:close/>
                </a:path>
                <a:path w="514350" h="189229">
                  <a:moveTo>
                    <a:pt x="509016" y="179070"/>
                  </a:moveTo>
                  <a:lnTo>
                    <a:pt x="509016" y="9144"/>
                  </a:lnTo>
                  <a:lnTo>
                    <a:pt x="504444" y="9144"/>
                  </a:lnTo>
                  <a:lnTo>
                    <a:pt x="504444" y="179070"/>
                  </a:lnTo>
                  <a:lnTo>
                    <a:pt x="509016" y="179070"/>
                  </a:lnTo>
                  <a:close/>
                </a:path>
                <a:path w="514350" h="189229">
                  <a:moveTo>
                    <a:pt x="509016" y="188975"/>
                  </a:moveTo>
                  <a:lnTo>
                    <a:pt x="509016" y="179070"/>
                  </a:lnTo>
                  <a:lnTo>
                    <a:pt x="504444" y="184404"/>
                  </a:lnTo>
                  <a:lnTo>
                    <a:pt x="504444" y="188975"/>
                  </a:lnTo>
                  <a:lnTo>
                    <a:pt x="509016" y="1889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610997" y="5248120"/>
              <a:ext cx="862330" cy="309245"/>
            </a:xfrm>
            <a:custGeom>
              <a:avLst/>
              <a:gdLst/>
              <a:ahLst/>
              <a:cxnLst/>
              <a:rect l="l" t="t" r="r" b="b"/>
              <a:pathLst>
                <a:path w="862329" h="309245">
                  <a:moveTo>
                    <a:pt x="861822" y="154459"/>
                  </a:moveTo>
                  <a:lnTo>
                    <a:pt x="303276" y="7393"/>
                  </a:lnTo>
                  <a:lnTo>
                    <a:pt x="271164" y="3214"/>
                  </a:lnTo>
                  <a:lnTo>
                    <a:pt x="237839" y="821"/>
                  </a:lnTo>
                  <a:lnTo>
                    <a:pt x="203513" y="0"/>
                  </a:lnTo>
                  <a:lnTo>
                    <a:pt x="168402" y="535"/>
                  </a:lnTo>
                  <a:lnTo>
                    <a:pt x="108394" y="11584"/>
                  </a:lnTo>
                  <a:lnTo>
                    <a:pt x="51816" y="27205"/>
                  </a:lnTo>
                  <a:lnTo>
                    <a:pt x="17335" y="51018"/>
                  </a:lnTo>
                  <a:lnTo>
                    <a:pt x="0" y="75973"/>
                  </a:lnTo>
                  <a:lnTo>
                    <a:pt x="1309" y="89642"/>
                  </a:lnTo>
                  <a:lnTo>
                    <a:pt x="28956" y="127789"/>
                  </a:lnTo>
                  <a:lnTo>
                    <a:pt x="72032" y="148792"/>
                  </a:lnTo>
                  <a:lnTo>
                    <a:pt x="86868" y="154459"/>
                  </a:lnTo>
                  <a:lnTo>
                    <a:pt x="72032" y="159805"/>
                  </a:lnTo>
                  <a:lnTo>
                    <a:pt x="28956" y="181129"/>
                  </a:lnTo>
                  <a:lnTo>
                    <a:pt x="1309" y="219491"/>
                  </a:lnTo>
                  <a:lnTo>
                    <a:pt x="0" y="232945"/>
                  </a:lnTo>
                  <a:lnTo>
                    <a:pt x="6596" y="246376"/>
                  </a:lnTo>
                  <a:lnTo>
                    <a:pt x="51816" y="283237"/>
                  </a:lnTo>
                  <a:lnTo>
                    <a:pt x="108394" y="298001"/>
                  </a:lnTo>
                  <a:lnTo>
                    <a:pt x="168402" y="307621"/>
                  </a:lnTo>
                  <a:lnTo>
                    <a:pt x="203513" y="309157"/>
                  </a:lnTo>
                  <a:lnTo>
                    <a:pt x="237839" y="308479"/>
                  </a:lnTo>
                  <a:lnTo>
                    <a:pt x="271164" y="306228"/>
                  </a:lnTo>
                  <a:lnTo>
                    <a:pt x="303276" y="303049"/>
                  </a:lnTo>
                  <a:lnTo>
                    <a:pt x="861822" y="154459"/>
                  </a:lnTo>
                  <a:close/>
                </a:path>
              </a:pathLst>
            </a:custGeom>
            <a:solidFill>
              <a:srgbClr val="336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605663" y="5243578"/>
              <a:ext cx="885825" cy="318135"/>
            </a:xfrm>
            <a:custGeom>
              <a:avLst/>
              <a:gdLst/>
              <a:ahLst/>
              <a:cxnLst/>
              <a:rect l="l" t="t" r="r" b="b"/>
              <a:pathLst>
                <a:path w="885825" h="318135">
                  <a:moveTo>
                    <a:pt x="885443" y="159001"/>
                  </a:moveTo>
                  <a:lnTo>
                    <a:pt x="309371" y="7363"/>
                  </a:lnTo>
                  <a:lnTo>
                    <a:pt x="293369" y="5077"/>
                  </a:lnTo>
                  <a:lnTo>
                    <a:pt x="249822" y="701"/>
                  </a:lnTo>
                  <a:lnTo>
                    <a:pt x="199178" y="0"/>
                  </a:lnTo>
                  <a:lnTo>
                    <a:pt x="145803" y="4196"/>
                  </a:lnTo>
                  <a:lnTo>
                    <a:pt x="94064" y="14514"/>
                  </a:lnTo>
                  <a:lnTo>
                    <a:pt x="48326" y="32180"/>
                  </a:lnTo>
                  <a:lnTo>
                    <a:pt x="12953" y="58417"/>
                  </a:lnTo>
                  <a:lnTo>
                    <a:pt x="0" y="79753"/>
                  </a:lnTo>
                  <a:lnTo>
                    <a:pt x="1145" y="92135"/>
                  </a:lnTo>
                  <a:lnTo>
                    <a:pt x="4119" y="103275"/>
                  </a:lnTo>
                  <a:lnTo>
                    <a:pt x="9224" y="113512"/>
                  </a:lnTo>
                  <a:lnTo>
                    <a:pt x="9905" y="114387"/>
                  </a:lnTo>
                  <a:lnTo>
                    <a:pt x="9905" y="82039"/>
                  </a:lnTo>
                  <a:lnTo>
                    <a:pt x="12191" y="75943"/>
                  </a:lnTo>
                  <a:lnTo>
                    <a:pt x="12191" y="76705"/>
                  </a:lnTo>
                  <a:lnTo>
                    <a:pt x="15239" y="71828"/>
                  </a:lnTo>
                  <a:lnTo>
                    <a:pt x="15239" y="70609"/>
                  </a:lnTo>
                  <a:lnTo>
                    <a:pt x="19811" y="65384"/>
                  </a:lnTo>
                  <a:lnTo>
                    <a:pt x="25907" y="59179"/>
                  </a:lnTo>
                  <a:lnTo>
                    <a:pt x="32765" y="53083"/>
                  </a:lnTo>
                  <a:lnTo>
                    <a:pt x="40385" y="46987"/>
                  </a:lnTo>
                  <a:lnTo>
                    <a:pt x="40385" y="47749"/>
                  </a:lnTo>
                  <a:lnTo>
                    <a:pt x="54101" y="38605"/>
                  </a:lnTo>
                  <a:lnTo>
                    <a:pt x="59435" y="35557"/>
                  </a:lnTo>
                  <a:lnTo>
                    <a:pt x="59435" y="36065"/>
                  </a:lnTo>
                  <a:lnTo>
                    <a:pt x="72389" y="31747"/>
                  </a:lnTo>
                  <a:lnTo>
                    <a:pt x="86105" y="27937"/>
                  </a:lnTo>
                  <a:lnTo>
                    <a:pt x="99821" y="24327"/>
                  </a:lnTo>
                  <a:lnTo>
                    <a:pt x="99821" y="24127"/>
                  </a:lnTo>
                  <a:lnTo>
                    <a:pt x="115061" y="20317"/>
                  </a:lnTo>
                  <a:lnTo>
                    <a:pt x="129539" y="17269"/>
                  </a:lnTo>
                  <a:lnTo>
                    <a:pt x="144017" y="14373"/>
                  </a:lnTo>
                  <a:lnTo>
                    <a:pt x="144017" y="14221"/>
                  </a:lnTo>
                  <a:lnTo>
                    <a:pt x="173735" y="9763"/>
                  </a:lnTo>
                  <a:lnTo>
                    <a:pt x="191261" y="8887"/>
                  </a:lnTo>
                  <a:lnTo>
                    <a:pt x="241639" y="9973"/>
                  </a:lnTo>
                  <a:lnTo>
                    <a:pt x="291845" y="14221"/>
                  </a:lnTo>
                  <a:lnTo>
                    <a:pt x="307847" y="16507"/>
                  </a:lnTo>
                  <a:lnTo>
                    <a:pt x="307847" y="16707"/>
                  </a:lnTo>
                  <a:lnTo>
                    <a:pt x="848357" y="159024"/>
                  </a:lnTo>
                  <a:lnTo>
                    <a:pt x="865631" y="154429"/>
                  </a:lnTo>
                  <a:lnTo>
                    <a:pt x="865631" y="164268"/>
                  </a:lnTo>
                  <a:lnTo>
                    <a:pt x="885443" y="159001"/>
                  </a:lnTo>
                  <a:close/>
                </a:path>
                <a:path w="885825" h="318135">
                  <a:moveTo>
                    <a:pt x="90677" y="164540"/>
                  </a:moveTo>
                  <a:lnTo>
                    <a:pt x="90677" y="162811"/>
                  </a:lnTo>
                  <a:lnTo>
                    <a:pt x="83819" y="160525"/>
                  </a:lnTo>
                  <a:lnTo>
                    <a:pt x="78830" y="158529"/>
                  </a:lnTo>
                  <a:lnTo>
                    <a:pt x="75437" y="159763"/>
                  </a:lnTo>
                  <a:lnTo>
                    <a:pt x="67817" y="163573"/>
                  </a:lnTo>
                  <a:lnTo>
                    <a:pt x="56431" y="168829"/>
                  </a:lnTo>
                  <a:lnTo>
                    <a:pt x="16763" y="194815"/>
                  </a:lnTo>
                  <a:lnTo>
                    <a:pt x="0" y="238249"/>
                  </a:lnTo>
                  <a:lnTo>
                    <a:pt x="3809" y="246631"/>
                  </a:lnTo>
                  <a:lnTo>
                    <a:pt x="7619" y="253489"/>
                  </a:lnTo>
                  <a:lnTo>
                    <a:pt x="9905" y="256428"/>
                  </a:lnTo>
                  <a:lnTo>
                    <a:pt x="9905" y="231391"/>
                  </a:lnTo>
                  <a:lnTo>
                    <a:pt x="11429" y="224533"/>
                  </a:lnTo>
                  <a:lnTo>
                    <a:pt x="11429" y="225295"/>
                  </a:lnTo>
                  <a:lnTo>
                    <a:pt x="12953" y="218437"/>
                  </a:lnTo>
                  <a:lnTo>
                    <a:pt x="12953" y="219199"/>
                  </a:lnTo>
                  <a:lnTo>
                    <a:pt x="15239" y="212341"/>
                  </a:lnTo>
                  <a:lnTo>
                    <a:pt x="15239" y="213103"/>
                  </a:lnTo>
                  <a:lnTo>
                    <a:pt x="16763" y="210055"/>
                  </a:lnTo>
                  <a:lnTo>
                    <a:pt x="23621" y="200911"/>
                  </a:lnTo>
                  <a:lnTo>
                    <a:pt x="26669" y="197863"/>
                  </a:lnTo>
                  <a:lnTo>
                    <a:pt x="26669" y="198625"/>
                  </a:lnTo>
                  <a:lnTo>
                    <a:pt x="29717" y="194815"/>
                  </a:lnTo>
                  <a:lnTo>
                    <a:pt x="29717" y="195577"/>
                  </a:lnTo>
                  <a:lnTo>
                    <a:pt x="32765" y="193138"/>
                  </a:lnTo>
                  <a:lnTo>
                    <a:pt x="32765" y="192529"/>
                  </a:lnTo>
                  <a:lnTo>
                    <a:pt x="36575" y="189989"/>
                  </a:lnTo>
                  <a:lnTo>
                    <a:pt x="36575" y="189481"/>
                  </a:lnTo>
                  <a:lnTo>
                    <a:pt x="38861" y="187957"/>
                  </a:lnTo>
                  <a:lnTo>
                    <a:pt x="54863" y="179956"/>
                  </a:lnTo>
                  <a:lnTo>
                    <a:pt x="54863" y="179575"/>
                  </a:lnTo>
                  <a:lnTo>
                    <a:pt x="70865" y="172301"/>
                  </a:lnTo>
                  <a:lnTo>
                    <a:pt x="70865" y="171955"/>
                  </a:lnTo>
                  <a:lnTo>
                    <a:pt x="79247" y="168907"/>
                  </a:lnTo>
                  <a:lnTo>
                    <a:pt x="86867" y="165859"/>
                  </a:lnTo>
                  <a:lnTo>
                    <a:pt x="90677" y="164540"/>
                  </a:lnTo>
                  <a:close/>
                </a:path>
                <a:path w="885825" h="318135">
                  <a:moveTo>
                    <a:pt x="26669" y="132249"/>
                  </a:moveTo>
                  <a:lnTo>
                    <a:pt x="26669" y="120139"/>
                  </a:lnTo>
                  <a:lnTo>
                    <a:pt x="23621" y="117091"/>
                  </a:lnTo>
                  <a:lnTo>
                    <a:pt x="16763" y="107947"/>
                  </a:lnTo>
                  <a:lnTo>
                    <a:pt x="16763" y="108709"/>
                  </a:lnTo>
                  <a:lnTo>
                    <a:pt x="15239" y="104899"/>
                  </a:lnTo>
                  <a:lnTo>
                    <a:pt x="15239" y="105661"/>
                  </a:lnTo>
                  <a:lnTo>
                    <a:pt x="12953" y="98803"/>
                  </a:lnTo>
                  <a:lnTo>
                    <a:pt x="12953" y="99565"/>
                  </a:lnTo>
                  <a:lnTo>
                    <a:pt x="11429" y="92707"/>
                  </a:lnTo>
                  <a:lnTo>
                    <a:pt x="11429" y="93469"/>
                  </a:lnTo>
                  <a:lnTo>
                    <a:pt x="9905" y="86611"/>
                  </a:lnTo>
                  <a:lnTo>
                    <a:pt x="9905" y="114387"/>
                  </a:lnTo>
                  <a:lnTo>
                    <a:pt x="16763" y="123187"/>
                  </a:lnTo>
                  <a:lnTo>
                    <a:pt x="19811" y="126997"/>
                  </a:lnTo>
                  <a:lnTo>
                    <a:pt x="23621" y="130045"/>
                  </a:lnTo>
                  <a:lnTo>
                    <a:pt x="26669" y="132249"/>
                  </a:lnTo>
                  <a:close/>
                </a:path>
                <a:path w="885825" h="318135">
                  <a:moveTo>
                    <a:pt x="16001" y="248155"/>
                  </a:moveTo>
                  <a:lnTo>
                    <a:pt x="12191" y="242059"/>
                  </a:lnTo>
                  <a:lnTo>
                    <a:pt x="9905" y="235963"/>
                  </a:lnTo>
                  <a:lnTo>
                    <a:pt x="9905" y="256428"/>
                  </a:lnTo>
                  <a:lnTo>
                    <a:pt x="12953" y="260347"/>
                  </a:lnTo>
                  <a:lnTo>
                    <a:pt x="15239" y="262130"/>
                  </a:lnTo>
                  <a:lnTo>
                    <a:pt x="15239" y="248155"/>
                  </a:lnTo>
                  <a:lnTo>
                    <a:pt x="16001" y="248155"/>
                  </a:lnTo>
                  <a:close/>
                </a:path>
                <a:path w="885825" h="318135">
                  <a:moveTo>
                    <a:pt x="16001" y="70609"/>
                  </a:moveTo>
                  <a:lnTo>
                    <a:pt x="15239" y="70609"/>
                  </a:lnTo>
                  <a:lnTo>
                    <a:pt x="15239" y="71828"/>
                  </a:lnTo>
                  <a:lnTo>
                    <a:pt x="16001" y="70609"/>
                  </a:lnTo>
                  <a:close/>
                </a:path>
                <a:path w="885825" h="318135">
                  <a:moveTo>
                    <a:pt x="20573" y="254251"/>
                  </a:moveTo>
                  <a:lnTo>
                    <a:pt x="15239" y="248155"/>
                  </a:lnTo>
                  <a:lnTo>
                    <a:pt x="15239" y="262130"/>
                  </a:lnTo>
                  <a:lnTo>
                    <a:pt x="19811" y="265696"/>
                  </a:lnTo>
                  <a:lnTo>
                    <a:pt x="19811" y="254251"/>
                  </a:lnTo>
                  <a:lnTo>
                    <a:pt x="20573" y="254251"/>
                  </a:lnTo>
                  <a:close/>
                </a:path>
                <a:path w="885825" h="318135">
                  <a:moveTo>
                    <a:pt x="20573" y="64513"/>
                  </a:moveTo>
                  <a:lnTo>
                    <a:pt x="19811" y="65275"/>
                  </a:lnTo>
                  <a:lnTo>
                    <a:pt x="20573" y="64513"/>
                  </a:lnTo>
                  <a:close/>
                </a:path>
                <a:path w="885825" h="318135">
                  <a:moveTo>
                    <a:pt x="59435" y="283207"/>
                  </a:moveTo>
                  <a:lnTo>
                    <a:pt x="54101" y="280159"/>
                  </a:lnTo>
                  <a:lnTo>
                    <a:pt x="49529" y="277873"/>
                  </a:lnTo>
                  <a:lnTo>
                    <a:pt x="40385" y="271777"/>
                  </a:lnTo>
                  <a:lnTo>
                    <a:pt x="32765" y="265681"/>
                  </a:lnTo>
                  <a:lnTo>
                    <a:pt x="32765" y="266443"/>
                  </a:lnTo>
                  <a:lnTo>
                    <a:pt x="25907" y="260347"/>
                  </a:lnTo>
                  <a:lnTo>
                    <a:pt x="19811" y="254251"/>
                  </a:lnTo>
                  <a:lnTo>
                    <a:pt x="19811" y="265696"/>
                  </a:lnTo>
                  <a:lnTo>
                    <a:pt x="45551" y="285771"/>
                  </a:lnTo>
                  <a:lnTo>
                    <a:pt x="58673" y="290711"/>
                  </a:lnTo>
                  <a:lnTo>
                    <a:pt x="58673" y="283207"/>
                  </a:lnTo>
                  <a:lnTo>
                    <a:pt x="59435" y="283207"/>
                  </a:lnTo>
                  <a:close/>
                </a:path>
                <a:path w="885825" h="318135">
                  <a:moveTo>
                    <a:pt x="37337" y="127759"/>
                  </a:moveTo>
                  <a:lnTo>
                    <a:pt x="32765" y="125473"/>
                  </a:lnTo>
                  <a:lnTo>
                    <a:pt x="29717" y="122425"/>
                  </a:lnTo>
                  <a:lnTo>
                    <a:pt x="25907" y="119377"/>
                  </a:lnTo>
                  <a:lnTo>
                    <a:pt x="26669" y="120139"/>
                  </a:lnTo>
                  <a:lnTo>
                    <a:pt x="26669" y="132249"/>
                  </a:lnTo>
                  <a:lnTo>
                    <a:pt x="31525" y="135761"/>
                  </a:lnTo>
                  <a:lnTo>
                    <a:pt x="36575" y="138787"/>
                  </a:lnTo>
                  <a:lnTo>
                    <a:pt x="36575" y="127759"/>
                  </a:lnTo>
                  <a:lnTo>
                    <a:pt x="37337" y="127759"/>
                  </a:lnTo>
                  <a:close/>
                </a:path>
                <a:path w="885825" h="318135">
                  <a:moveTo>
                    <a:pt x="33527" y="192529"/>
                  </a:moveTo>
                  <a:lnTo>
                    <a:pt x="32765" y="192529"/>
                  </a:lnTo>
                  <a:lnTo>
                    <a:pt x="32765" y="193138"/>
                  </a:lnTo>
                  <a:lnTo>
                    <a:pt x="33527" y="192529"/>
                  </a:lnTo>
                  <a:close/>
                </a:path>
                <a:path w="885825" h="318135">
                  <a:moveTo>
                    <a:pt x="39623" y="129283"/>
                  </a:moveTo>
                  <a:lnTo>
                    <a:pt x="36575" y="127759"/>
                  </a:lnTo>
                  <a:lnTo>
                    <a:pt x="36575" y="138787"/>
                  </a:lnTo>
                  <a:lnTo>
                    <a:pt x="38861" y="140156"/>
                  </a:lnTo>
                  <a:lnTo>
                    <a:pt x="38861" y="129283"/>
                  </a:lnTo>
                  <a:lnTo>
                    <a:pt x="39623" y="129283"/>
                  </a:lnTo>
                  <a:close/>
                </a:path>
                <a:path w="885825" h="318135">
                  <a:moveTo>
                    <a:pt x="37337" y="189481"/>
                  </a:moveTo>
                  <a:lnTo>
                    <a:pt x="36575" y="189481"/>
                  </a:lnTo>
                  <a:lnTo>
                    <a:pt x="36575" y="189989"/>
                  </a:lnTo>
                  <a:lnTo>
                    <a:pt x="37337" y="189481"/>
                  </a:lnTo>
                  <a:close/>
                </a:path>
                <a:path w="885825" h="318135">
                  <a:moveTo>
                    <a:pt x="55625" y="148842"/>
                  </a:moveTo>
                  <a:lnTo>
                    <a:pt x="55625" y="138427"/>
                  </a:lnTo>
                  <a:lnTo>
                    <a:pt x="48005" y="134617"/>
                  </a:lnTo>
                  <a:lnTo>
                    <a:pt x="44957" y="132331"/>
                  </a:lnTo>
                  <a:lnTo>
                    <a:pt x="38861" y="129283"/>
                  </a:lnTo>
                  <a:lnTo>
                    <a:pt x="38861" y="140156"/>
                  </a:lnTo>
                  <a:lnTo>
                    <a:pt x="41024" y="141451"/>
                  </a:lnTo>
                  <a:lnTo>
                    <a:pt x="50775" y="146581"/>
                  </a:lnTo>
                  <a:lnTo>
                    <a:pt x="55625" y="148842"/>
                  </a:lnTo>
                  <a:close/>
                </a:path>
                <a:path w="885825" h="318135">
                  <a:moveTo>
                    <a:pt x="71627" y="145285"/>
                  </a:moveTo>
                  <a:lnTo>
                    <a:pt x="54863" y="137665"/>
                  </a:lnTo>
                  <a:lnTo>
                    <a:pt x="55625" y="138427"/>
                  </a:lnTo>
                  <a:lnTo>
                    <a:pt x="55625" y="148842"/>
                  </a:lnTo>
                  <a:lnTo>
                    <a:pt x="59435" y="150619"/>
                  </a:lnTo>
                  <a:lnTo>
                    <a:pt x="67817" y="154429"/>
                  </a:lnTo>
                  <a:lnTo>
                    <a:pt x="70865" y="155537"/>
                  </a:lnTo>
                  <a:lnTo>
                    <a:pt x="70865" y="145285"/>
                  </a:lnTo>
                  <a:lnTo>
                    <a:pt x="71627" y="145285"/>
                  </a:lnTo>
                  <a:close/>
                </a:path>
                <a:path w="885825" h="318135">
                  <a:moveTo>
                    <a:pt x="55625" y="179575"/>
                  </a:moveTo>
                  <a:lnTo>
                    <a:pt x="54863" y="179575"/>
                  </a:lnTo>
                  <a:lnTo>
                    <a:pt x="54863" y="179956"/>
                  </a:lnTo>
                  <a:lnTo>
                    <a:pt x="55625" y="179575"/>
                  </a:lnTo>
                  <a:close/>
                </a:path>
                <a:path w="885825" h="318135">
                  <a:moveTo>
                    <a:pt x="59435" y="36065"/>
                  </a:moveTo>
                  <a:lnTo>
                    <a:pt x="59435" y="35557"/>
                  </a:lnTo>
                  <a:lnTo>
                    <a:pt x="58673" y="36319"/>
                  </a:lnTo>
                  <a:lnTo>
                    <a:pt x="59435" y="36065"/>
                  </a:lnTo>
                  <a:close/>
                </a:path>
                <a:path w="885825" h="318135">
                  <a:moveTo>
                    <a:pt x="100583" y="294637"/>
                  </a:moveTo>
                  <a:lnTo>
                    <a:pt x="86105" y="290827"/>
                  </a:lnTo>
                  <a:lnTo>
                    <a:pt x="58673" y="283207"/>
                  </a:lnTo>
                  <a:lnTo>
                    <a:pt x="58673" y="290711"/>
                  </a:lnTo>
                  <a:lnTo>
                    <a:pt x="91671" y="303132"/>
                  </a:lnTo>
                  <a:lnTo>
                    <a:pt x="99821" y="304706"/>
                  </a:lnTo>
                  <a:lnTo>
                    <a:pt x="99821" y="294637"/>
                  </a:lnTo>
                  <a:lnTo>
                    <a:pt x="100583" y="294637"/>
                  </a:lnTo>
                  <a:close/>
                </a:path>
                <a:path w="885825" h="318135">
                  <a:moveTo>
                    <a:pt x="106679" y="159001"/>
                  </a:moveTo>
                  <a:lnTo>
                    <a:pt x="86867" y="151381"/>
                  </a:lnTo>
                  <a:lnTo>
                    <a:pt x="86867" y="152143"/>
                  </a:lnTo>
                  <a:lnTo>
                    <a:pt x="79247" y="149095"/>
                  </a:lnTo>
                  <a:lnTo>
                    <a:pt x="70865" y="145285"/>
                  </a:lnTo>
                  <a:lnTo>
                    <a:pt x="70865" y="155537"/>
                  </a:lnTo>
                  <a:lnTo>
                    <a:pt x="76199" y="157477"/>
                  </a:lnTo>
                  <a:lnTo>
                    <a:pt x="78830" y="158529"/>
                  </a:lnTo>
                  <a:lnTo>
                    <a:pt x="83819" y="156715"/>
                  </a:lnTo>
                  <a:lnTo>
                    <a:pt x="90677" y="154429"/>
                  </a:lnTo>
                  <a:lnTo>
                    <a:pt x="90677" y="164540"/>
                  </a:lnTo>
                  <a:lnTo>
                    <a:pt x="106679" y="159001"/>
                  </a:lnTo>
                  <a:close/>
                </a:path>
                <a:path w="885825" h="318135">
                  <a:moveTo>
                    <a:pt x="71627" y="171955"/>
                  </a:moveTo>
                  <a:lnTo>
                    <a:pt x="70865" y="171955"/>
                  </a:lnTo>
                  <a:lnTo>
                    <a:pt x="70865" y="172301"/>
                  </a:lnTo>
                  <a:lnTo>
                    <a:pt x="71627" y="171955"/>
                  </a:lnTo>
                  <a:close/>
                </a:path>
                <a:path w="885825" h="318135">
                  <a:moveTo>
                    <a:pt x="90677" y="162811"/>
                  </a:moveTo>
                  <a:lnTo>
                    <a:pt x="90677" y="154429"/>
                  </a:lnTo>
                  <a:lnTo>
                    <a:pt x="83819" y="156715"/>
                  </a:lnTo>
                  <a:lnTo>
                    <a:pt x="78830" y="158529"/>
                  </a:lnTo>
                  <a:lnTo>
                    <a:pt x="83819" y="160525"/>
                  </a:lnTo>
                  <a:lnTo>
                    <a:pt x="90677" y="162811"/>
                  </a:lnTo>
                  <a:close/>
                </a:path>
                <a:path w="885825" h="318135">
                  <a:moveTo>
                    <a:pt x="100583" y="24127"/>
                  </a:moveTo>
                  <a:lnTo>
                    <a:pt x="99821" y="24127"/>
                  </a:lnTo>
                  <a:lnTo>
                    <a:pt x="99821" y="24327"/>
                  </a:lnTo>
                  <a:lnTo>
                    <a:pt x="100583" y="24127"/>
                  </a:lnTo>
                  <a:close/>
                </a:path>
                <a:path w="885825" h="318135">
                  <a:moveTo>
                    <a:pt x="115061" y="297685"/>
                  </a:moveTo>
                  <a:lnTo>
                    <a:pt x="99821" y="294637"/>
                  </a:lnTo>
                  <a:lnTo>
                    <a:pt x="99821" y="304706"/>
                  </a:lnTo>
                  <a:lnTo>
                    <a:pt x="114299" y="307504"/>
                  </a:lnTo>
                  <a:lnTo>
                    <a:pt x="114299" y="297685"/>
                  </a:lnTo>
                  <a:lnTo>
                    <a:pt x="115061" y="297685"/>
                  </a:lnTo>
                  <a:close/>
                </a:path>
                <a:path w="885825" h="318135">
                  <a:moveTo>
                    <a:pt x="144779" y="303781"/>
                  </a:moveTo>
                  <a:lnTo>
                    <a:pt x="114299" y="297685"/>
                  </a:lnTo>
                  <a:lnTo>
                    <a:pt x="114299" y="307504"/>
                  </a:lnTo>
                  <a:lnTo>
                    <a:pt x="144017" y="313246"/>
                  </a:lnTo>
                  <a:lnTo>
                    <a:pt x="144017" y="303781"/>
                  </a:lnTo>
                  <a:lnTo>
                    <a:pt x="144779" y="303781"/>
                  </a:lnTo>
                  <a:close/>
                </a:path>
                <a:path w="885825" h="318135">
                  <a:moveTo>
                    <a:pt x="144779" y="14221"/>
                  </a:moveTo>
                  <a:lnTo>
                    <a:pt x="144017" y="14221"/>
                  </a:lnTo>
                  <a:lnTo>
                    <a:pt x="144017" y="14373"/>
                  </a:lnTo>
                  <a:lnTo>
                    <a:pt x="144779" y="14221"/>
                  </a:lnTo>
                  <a:close/>
                </a:path>
                <a:path w="885825" h="318135">
                  <a:moveTo>
                    <a:pt x="307847" y="312308"/>
                  </a:moveTo>
                  <a:lnTo>
                    <a:pt x="307847" y="303019"/>
                  </a:lnTo>
                  <a:lnTo>
                    <a:pt x="266862" y="306904"/>
                  </a:lnTo>
                  <a:lnTo>
                    <a:pt x="241606" y="308567"/>
                  </a:lnTo>
                  <a:lnTo>
                    <a:pt x="216324" y="309170"/>
                  </a:lnTo>
                  <a:lnTo>
                    <a:pt x="191261" y="308353"/>
                  </a:lnTo>
                  <a:lnTo>
                    <a:pt x="173735" y="307591"/>
                  </a:lnTo>
                  <a:lnTo>
                    <a:pt x="159257" y="306067"/>
                  </a:lnTo>
                  <a:lnTo>
                    <a:pt x="144017" y="303781"/>
                  </a:lnTo>
                  <a:lnTo>
                    <a:pt x="144017" y="313246"/>
                  </a:lnTo>
                  <a:lnTo>
                    <a:pt x="145413" y="313515"/>
                  </a:lnTo>
                  <a:lnTo>
                    <a:pt x="200877" y="318010"/>
                  </a:lnTo>
                  <a:lnTo>
                    <a:pt x="252162" y="317705"/>
                  </a:lnTo>
                  <a:lnTo>
                    <a:pt x="293369" y="313687"/>
                  </a:lnTo>
                  <a:lnTo>
                    <a:pt x="307847" y="312308"/>
                  </a:lnTo>
                  <a:close/>
                </a:path>
                <a:path w="885825" h="318135">
                  <a:moveTo>
                    <a:pt x="174497" y="9649"/>
                  </a:moveTo>
                  <a:lnTo>
                    <a:pt x="173735" y="9649"/>
                  </a:lnTo>
                  <a:lnTo>
                    <a:pt x="174497" y="9649"/>
                  </a:lnTo>
                  <a:close/>
                </a:path>
                <a:path w="885825" h="318135">
                  <a:moveTo>
                    <a:pt x="174497" y="307591"/>
                  </a:moveTo>
                  <a:lnTo>
                    <a:pt x="173735" y="307514"/>
                  </a:lnTo>
                  <a:lnTo>
                    <a:pt x="174497" y="307591"/>
                  </a:lnTo>
                  <a:close/>
                </a:path>
                <a:path w="885825" h="318135">
                  <a:moveTo>
                    <a:pt x="307847" y="16707"/>
                  </a:moveTo>
                  <a:lnTo>
                    <a:pt x="307847" y="16507"/>
                  </a:lnTo>
                  <a:lnTo>
                    <a:pt x="307085" y="16507"/>
                  </a:lnTo>
                  <a:lnTo>
                    <a:pt x="307847" y="16707"/>
                  </a:lnTo>
                  <a:close/>
                </a:path>
                <a:path w="885825" h="318135">
                  <a:moveTo>
                    <a:pt x="865631" y="164268"/>
                  </a:moveTo>
                  <a:lnTo>
                    <a:pt x="865631" y="163573"/>
                  </a:lnTo>
                  <a:lnTo>
                    <a:pt x="848357" y="159024"/>
                  </a:lnTo>
                  <a:lnTo>
                    <a:pt x="307085" y="303019"/>
                  </a:lnTo>
                  <a:lnTo>
                    <a:pt x="307847" y="303019"/>
                  </a:lnTo>
                  <a:lnTo>
                    <a:pt x="307847" y="312308"/>
                  </a:lnTo>
                  <a:lnTo>
                    <a:pt x="309371" y="312163"/>
                  </a:lnTo>
                  <a:lnTo>
                    <a:pt x="865631" y="164268"/>
                  </a:lnTo>
                  <a:close/>
                </a:path>
                <a:path w="885825" h="318135">
                  <a:moveTo>
                    <a:pt x="865631" y="163573"/>
                  </a:moveTo>
                  <a:lnTo>
                    <a:pt x="865631" y="154429"/>
                  </a:lnTo>
                  <a:lnTo>
                    <a:pt x="848357" y="159024"/>
                  </a:lnTo>
                  <a:lnTo>
                    <a:pt x="865631" y="16357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6558419" y="4079747"/>
            <a:ext cx="810260" cy="772795"/>
            <a:chOff x="6558419" y="4079747"/>
            <a:chExt cx="810260" cy="772795"/>
          </a:xfrm>
        </p:grpSpPr>
        <p:sp>
          <p:nvSpPr>
            <p:cNvPr id="10" name="object 10"/>
            <p:cNvSpPr/>
            <p:nvPr/>
          </p:nvSpPr>
          <p:spPr>
            <a:xfrm>
              <a:off x="6562979" y="4184141"/>
              <a:ext cx="800100" cy="662940"/>
            </a:xfrm>
            <a:custGeom>
              <a:avLst/>
              <a:gdLst/>
              <a:ahLst/>
              <a:cxnLst/>
              <a:rect l="l" t="t" r="r" b="b"/>
              <a:pathLst>
                <a:path w="800100" h="662939">
                  <a:moveTo>
                    <a:pt x="800100" y="376428"/>
                  </a:moveTo>
                  <a:lnTo>
                    <a:pt x="626364" y="179070"/>
                  </a:lnTo>
                  <a:lnTo>
                    <a:pt x="547878" y="44958"/>
                  </a:lnTo>
                  <a:lnTo>
                    <a:pt x="365760" y="0"/>
                  </a:lnTo>
                  <a:lnTo>
                    <a:pt x="174498" y="44958"/>
                  </a:lnTo>
                  <a:lnTo>
                    <a:pt x="104394" y="197358"/>
                  </a:lnTo>
                  <a:lnTo>
                    <a:pt x="26670" y="331470"/>
                  </a:lnTo>
                  <a:lnTo>
                    <a:pt x="0" y="501396"/>
                  </a:lnTo>
                  <a:lnTo>
                    <a:pt x="26670" y="608838"/>
                  </a:lnTo>
                  <a:lnTo>
                    <a:pt x="130302" y="591312"/>
                  </a:lnTo>
                  <a:lnTo>
                    <a:pt x="182880" y="662940"/>
                  </a:lnTo>
                  <a:lnTo>
                    <a:pt x="252222" y="627126"/>
                  </a:lnTo>
                  <a:lnTo>
                    <a:pt x="269748" y="573024"/>
                  </a:lnTo>
                  <a:lnTo>
                    <a:pt x="339090" y="608838"/>
                  </a:lnTo>
                  <a:lnTo>
                    <a:pt x="435102" y="573024"/>
                  </a:lnTo>
                  <a:lnTo>
                    <a:pt x="443484" y="627126"/>
                  </a:lnTo>
                  <a:lnTo>
                    <a:pt x="547878" y="627126"/>
                  </a:lnTo>
                  <a:lnTo>
                    <a:pt x="756666" y="501396"/>
                  </a:lnTo>
                  <a:lnTo>
                    <a:pt x="791718" y="492252"/>
                  </a:lnTo>
                  <a:lnTo>
                    <a:pt x="800100" y="376428"/>
                  </a:lnTo>
                  <a:close/>
                </a:path>
              </a:pathLst>
            </a:custGeom>
            <a:solidFill>
              <a:srgbClr val="99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558419" y="4179569"/>
              <a:ext cx="810260" cy="673100"/>
            </a:xfrm>
            <a:custGeom>
              <a:avLst/>
              <a:gdLst/>
              <a:ahLst/>
              <a:cxnLst/>
              <a:rect l="l" t="t" r="r" b="b"/>
              <a:pathLst>
                <a:path w="810259" h="673100">
                  <a:moveTo>
                    <a:pt x="810005" y="380999"/>
                  </a:moveTo>
                  <a:lnTo>
                    <a:pt x="810005" y="379475"/>
                  </a:lnTo>
                  <a:lnTo>
                    <a:pt x="809243" y="378713"/>
                  </a:lnTo>
                  <a:lnTo>
                    <a:pt x="808481" y="377189"/>
                  </a:lnTo>
                  <a:lnTo>
                    <a:pt x="634745" y="180593"/>
                  </a:lnTo>
                  <a:lnTo>
                    <a:pt x="634745" y="181355"/>
                  </a:lnTo>
                  <a:lnTo>
                    <a:pt x="557021" y="47243"/>
                  </a:lnTo>
                  <a:lnTo>
                    <a:pt x="556259" y="45719"/>
                  </a:lnTo>
                  <a:lnTo>
                    <a:pt x="554735" y="44957"/>
                  </a:lnTo>
                  <a:lnTo>
                    <a:pt x="553973" y="44957"/>
                  </a:lnTo>
                  <a:lnTo>
                    <a:pt x="371093" y="0"/>
                  </a:lnTo>
                  <a:lnTo>
                    <a:pt x="368807" y="0"/>
                  </a:lnTo>
                  <a:lnTo>
                    <a:pt x="177545" y="44957"/>
                  </a:lnTo>
                  <a:lnTo>
                    <a:pt x="176021" y="44957"/>
                  </a:lnTo>
                  <a:lnTo>
                    <a:pt x="175259" y="45719"/>
                  </a:lnTo>
                  <a:lnTo>
                    <a:pt x="174497" y="47243"/>
                  </a:lnTo>
                  <a:lnTo>
                    <a:pt x="105155" y="198881"/>
                  </a:lnTo>
                  <a:lnTo>
                    <a:pt x="26669" y="333755"/>
                  </a:lnTo>
                  <a:lnTo>
                    <a:pt x="25907" y="334517"/>
                  </a:lnTo>
                  <a:lnTo>
                    <a:pt x="25907" y="335279"/>
                  </a:lnTo>
                  <a:lnTo>
                    <a:pt x="0" y="505205"/>
                  </a:lnTo>
                  <a:lnTo>
                    <a:pt x="0" y="507491"/>
                  </a:lnTo>
                  <a:lnTo>
                    <a:pt x="9143" y="545412"/>
                  </a:lnTo>
                  <a:lnTo>
                    <a:pt x="9143" y="505205"/>
                  </a:lnTo>
                  <a:lnTo>
                    <a:pt x="9290" y="505796"/>
                  </a:lnTo>
                  <a:lnTo>
                    <a:pt x="35051" y="341659"/>
                  </a:lnTo>
                  <a:lnTo>
                    <a:pt x="35051" y="338327"/>
                  </a:lnTo>
                  <a:lnTo>
                    <a:pt x="35813" y="336803"/>
                  </a:lnTo>
                  <a:lnTo>
                    <a:pt x="35813" y="337025"/>
                  </a:lnTo>
                  <a:lnTo>
                    <a:pt x="113537" y="204215"/>
                  </a:lnTo>
                  <a:lnTo>
                    <a:pt x="179831" y="57786"/>
                  </a:lnTo>
                  <a:lnTo>
                    <a:pt x="179831" y="54101"/>
                  </a:lnTo>
                  <a:lnTo>
                    <a:pt x="182879" y="51053"/>
                  </a:lnTo>
                  <a:lnTo>
                    <a:pt x="182879" y="53385"/>
                  </a:lnTo>
                  <a:lnTo>
                    <a:pt x="368807" y="9681"/>
                  </a:lnTo>
                  <a:lnTo>
                    <a:pt x="368807" y="9143"/>
                  </a:lnTo>
                  <a:lnTo>
                    <a:pt x="371093" y="9143"/>
                  </a:lnTo>
                  <a:lnTo>
                    <a:pt x="371093" y="9705"/>
                  </a:lnTo>
                  <a:lnTo>
                    <a:pt x="548639" y="53352"/>
                  </a:lnTo>
                  <a:lnTo>
                    <a:pt x="548639" y="51815"/>
                  </a:lnTo>
                  <a:lnTo>
                    <a:pt x="551687" y="54101"/>
                  </a:lnTo>
                  <a:lnTo>
                    <a:pt x="551687" y="57024"/>
                  </a:lnTo>
                  <a:lnTo>
                    <a:pt x="627125" y="185927"/>
                  </a:lnTo>
                  <a:lnTo>
                    <a:pt x="627125" y="186689"/>
                  </a:lnTo>
                  <a:lnTo>
                    <a:pt x="799961" y="382167"/>
                  </a:lnTo>
                  <a:lnTo>
                    <a:pt x="800099" y="380237"/>
                  </a:lnTo>
                  <a:lnTo>
                    <a:pt x="801623" y="384047"/>
                  </a:lnTo>
                  <a:lnTo>
                    <a:pt x="801623" y="487870"/>
                  </a:lnTo>
                  <a:lnTo>
                    <a:pt x="810005" y="380999"/>
                  </a:lnTo>
                  <a:close/>
                </a:path>
                <a:path w="810259" h="673100">
                  <a:moveTo>
                    <a:pt x="9290" y="505796"/>
                  </a:moveTo>
                  <a:lnTo>
                    <a:pt x="9143" y="505205"/>
                  </a:lnTo>
                  <a:lnTo>
                    <a:pt x="9143" y="506729"/>
                  </a:lnTo>
                  <a:lnTo>
                    <a:pt x="9290" y="505796"/>
                  </a:lnTo>
                  <a:close/>
                </a:path>
                <a:path w="810259" h="673100">
                  <a:moveTo>
                    <a:pt x="34653" y="607973"/>
                  </a:moveTo>
                  <a:lnTo>
                    <a:pt x="9290" y="505796"/>
                  </a:lnTo>
                  <a:lnTo>
                    <a:pt x="9143" y="506729"/>
                  </a:lnTo>
                  <a:lnTo>
                    <a:pt x="9143" y="545412"/>
                  </a:lnTo>
                  <a:lnTo>
                    <a:pt x="25907" y="614933"/>
                  </a:lnTo>
                  <a:lnTo>
                    <a:pt x="26669" y="617219"/>
                  </a:lnTo>
                  <a:lnTo>
                    <a:pt x="28955" y="618743"/>
                  </a:lnTo>
                  <a:lnTo>
                    <a:pt x="29717" y="618553"/>
                  </a:lnTo>
                  <a:lnTo>
                    <a:pt x="29717" y="608837"/>
                  </a:lnTo>
                  <a:lnTo>
                    <a:pt x="34653" y="607973"/>
                  </a:lnTo>
                  <a:close/>
                </a:path>
                <a:path w="810259" h="673100">
                  <a:moveTo>
                    <a:pt x="35813" y="612647"/>
                  </a:moveTo>
                  <a:lnTo>
                    <a:pt x="34653" y="607973"/>
                  </a:lnTo>
                  <a:lnTo>
                    <a:pt x="29717" y="608837"/>
                  </a:lnTo>
                  <a:lnTo>
                    <a:pt x="35813" y="612647"/>
                  </a:lnTo>
                  <a:close/>
                </a:path>
                <a:path w="810259" h="673100">
                  <a:moveTo>
                    <a:pt x="35813" y="617342"/>
                  </a:moveTo>
                  <a:lnTo>
                    <a:pt x="35813" y="612647"/>
                  </a:lnTo>
                  <a:lnTo>
                    <a:pt x="29717" y="608837"/>
                  </a:lnTo>
                  <a:lnTo>
                    <a:pt x="29717" y="618553"/>
                  </a:lnTo>
                  <a:lnTo>
                    <a:pt x="32003" y="617981"/>
                  </a:lnTo>
                  <a:lnTo>
                    <a:pt x="35813" y="617342"/>
                  </a:lnTo>
                  <a:close/>
                </a:path>
                <a:path w="810259" h="673100">
                  <a:moveTo>
                    <a:pt x="188801" y="661062"/>
                  </a:moveTo>
                  <a:lnTo>
                    <a:pt x="139445" y="592835"/>
                  </a:lnTo>
                  <a:lnTo>
                    <a:pt x="137921" y="591311"/>
                  </a:lnTo>
                  <a:lnTo>
                    <a:pt x="136397" y="590549"/>
                  </a:lnTo>
                  <a:lnTo>
                    <a:pt x="134111" y="590549"/>
                  </a:lnTo>
                  <a:lnTo>
                    <a:pt x="34653" y="607973"/>
                  </a:lnTo>
                  <a:lnTo>
                    <a:pt x="35813" y="612647"/>
                  </a:lnTo>
                  <a:lnTo>
                    <a:pt x="35813" y="617342"/>
                  </a:lnTo>
                  <a:lnTo>
                    <a:pt x="131063" y="601351"/>
                  </a:lnTo>
                  <a:lnTo>
                    <a:pt x="131063" y="598169"/>
                  </a:lnTo>
                  <a:lnTo>
                    <a:pt x="136397" y="600455"/>
                  </a:lnTo>
                  <a:lnTo>
                    <a:pt x="136397" y="605436"/>
                  </a:lnTo>
                  <a:lnTo>
                    <a:pt x="183641" y="669797"/>
                  </a:lnTo>
                  <a:lnTo>
                    <a:pt x="185165" y="672083"/>
                  </a:lnTo>
                  <a:lnTo>
                    <a:pt x="185165" y="662939"/>
                  </a:lnTo>
                  <a:lnTo>
                    <a:pt x="188801" y="661062"/>
                  </a:lnTo>
                  <a:close/>
                </a:path>
                <a:path w="810259" h="673100">
                  <a:moveTo>
                    <a:pt x="35813" y="336803"/>
                  </a:moveTo>
                  <a:lnTo>
                    <a:pt x="35051" y="338327"/>
                  </a:lnTo>
                  <a:lnTo>
                    <a:pt x="35766" y="337107"/>
                  </a:lnTo>
                  <a:lnTo>
                    <a:pt x="35813" y="336803"/>
                  </a:lnTo>
                  <a:close/>
                </a:path>
                <a:path w="810259" h="673100">
                  <a:moveTo>
                    <a:pt x="35766" y="337107"/>
                  </a:moveTo>
                  <a:lnTo>
                    <a:pt x="35051" y="338327"/>
                  </a:lnTo>
                  <a:lnTo>
                    <a:pt x="35051" y="341659"/>
                  </a:lnTo>
                  <a:lnTo>
                    <a:pt x="35766" y="337107"/>
                  </a:lnTo>
                  <a:close/>
                </a:path>
                <a:path w="810259" h="673100">
                  <a:moveTo>
                    <a:pt x="35813" y="337025"/>
                  </a:moveTo>
                  <a:lnTo>
                    <a:pt x="35813" y="336803"/>
                  </a:lnTo>
                  <a:lnTo>
                    <a:pt x="35766" y="337107"/>
                  </a:lnTo>
                  <a:close/>
                </a:path>
                <a:path w="810259" h="673100">
                  <a:moveTo>
                    <a:pt x="136397" y="600455"/>
                  </a:moveTo>
                  <a:lnTo>
                    <a:pt x="131063" y="598169"/>
                  </a:lnTo>
                  <a:lnTo>
                    <a:pt x="133143" y="601002"/>
                  </a:lnTo>
                  <a:lnTo>
                    <a:pt x="136397" y="600455"/>
                  </a:lnTo>
                  <a:close/>
                </a:path>
                <a:path w="810259" h="673100">
                  <a:moveTo>
                    <a:pt x="133143" y="601002"/>
                  </a:moveTo>
                  <a:lnTo>
                    <a:pt x="131063" y="598169"/>
                  </a:lnTo>
                  <a:lnTo>
                    <a:pt x="131063" y="601351"/>
                  </a:lnTo>
                  <a:lnTo>
                    <a:pt x="133143" y="601002"/>
                  </a:lnTo>
                  <a:close/>
                </a:path>
                <a:path w="810259" h="673100">
                  <a:moveTo>
                    <a:pt x="136397" y="605436"/>
                  </a:moveTo>
                  <a:lnTo>
                    <a:pt x="136397" y="600455"/>
                  </a:lnTo>
                  <a:lnTo>
                    <a:pt x="133143" y="601002"/>
                  </a:lnTo>
                  <a:lnTo>
                    <a:pt x="136397" y="605436"/>
                  </a:lnTo>
                  <a:close/>
                </a:path>
                <a:path w="810259" h="673100">
                  <a:moveTo>
                    <a:pt x="182879" y="51053"/>
                  </a:moveTo>
                  <a:lnTo>
                    <a:pt x="179831" y="54101"/>
                  </a:lnTo>
                  <a:lnTo>
                    <a:pt x="181698" y="53663"/>
                  </a:lnTo>
                  <a:lnTo>
                    <a:pt x="182879" y="51053"/>
                  </a:lnTo>
                  <a:close/>
                </a:path>
                <a:path w="810259" h="673100">
                  <a:moveTo>
                    <a:pt x="181698" y="53663"/>
                  </a:moveTo>
                  <a:lnTo>
                    <a:pt x="179831" y="54101"/>
                  </a:lnTo>
                  <a:lnTo>
                    <a:pt x="179831" y="57786"/>
                  </a:lnTo>
                  <a:lnTo>
                    <a:pt x="181698" y="53663"/>
                  </a:lnTo>
                  <a:close/>
                </a:path>
                <a:path w="810259" h="673100">
                  <a:moveTo>
                    <a:pt x="182879" y="53385"/>
                  </a:moveTo>
                  <a:lnTo>
                    <a:pt x="182879" y="51053"/>
                  </a:lnTo>
                  <a:lnTo>
                    <a:pt x="181698" y="53663"/>
                  </a:lnTo>
                  <a:lnTo>
                    <a:pt x="182879" y="53385"/>
                  </a:lnTo>
                  <a:close/>
                </a:path>
                <a:path w="810259" h="673100">
                  <a:moveTo>
                    <a:pt x="191261" y="664463"/>
                  </a:moveTo>
                  <a:lnTo>
                    <a:pt x="188801" y="661062"/>
                  </a:lnTo>
                  <a:lnTo>
                    <a:pt x="185165" y="662939"/>
                  </a:lnTo>
                  <a:lnTo>
                    <a:pt x="191261" y="664463"/>
                  </a:lnTo>
                  <a:close/>
                </a:path>
                <a:path w="810259" h="673100">
                  <a:moveTo>
                    <a:pt x="191261" y="670534"/>
                  </a:moveTo>
                  <a:lnTo>
                    <a:pt x="191261" y="664463"/>
                  </a:lnTo>
                  <a:lnTo>
                    <a:pt x="185165" y="662939"/>
                  </a:lnTo>
                  <a:lnTo>
                    <a:pt x="185165" y="672083"/>
                  </a:lnTo>
                  <a:lnTo>
                    <a:pt x="187451" y="672845"/>
                  </a:lnTo>
                  <a:lnTo>
                    <a:pt x="189737" y="671321"/>
                  </a:lnTo>
                  <a:lnTo>
                    <a:pt x="191261" y="670534"/>
                  </a:lnTo>
                  <a:close/>
                </a:path>
                <a:path w="810259" h="673100">
                  <a:moveTo>
                    <a:pt x="252948" y="627931"/>
                  </a:moveTo>
                  <a:lnTo>
                    <a:pt x="188801" y="661062"/>
                  </a:lnTo>
                  <a:lnTo>
                    <a:pt x="191261" y="664463"/>
                  </a:lnTo>
                  <a:lnTo>
                    <a:pt x="191261" y="670534"/>
                  </a:lnTo>
                  <a:lnTo>
                    <a:pt x="252221" y="639050"/>
                  </a:lnTo>
                  <a:lnTo>
                    <a:pt x="252221" y="630173"/>
                  </a:lnTo>
                  <a:lnTo>
                    <a:pt x="252948" y="627931"/>
                  </a:lnTo>
                  <a:close/>
                </a:path>
                <a:path w="810259" h="673100">
                  <a:moveTo>
                    <a:pt x="254507" y="627125"/>
                  </a:moveTo>
                  <a:lnTo>
                    <a:pt x="252948" y="627931"/>
                  </a:lnTo>
                  <a:lnTo>
                    <a:pt x="252221" y="630173"/>
                  </a:lnTo>
                  <a:lnTo>
                    <a:pt x="254507" y="627125"/>
                  </a:lnTo>
                  <a:close/>
                </a:path>
                <a:path w="810259" h="673100">
                  <a:moveTo>
                    <a:pt x="254507" y="637869"/>
                  </a:moveTo>
                  <a:lnTo>
                    <a:pt x="254507" y="627125"/>
                  </a:lnTo>
                  <a:lnTo>
                    <a:pt x="252221" y="630173"/>
                  </a:lnTo>
                  <a:lnTo>
                    <a:pt x="252221" y="639050"/>
                  </a:lnTo>
                  <a:lnTo>
                    <a:pt x="254507" y="637869"/>
                  </a:lnTo>
                  <a:close/>
                </a:path>
                <a:path w="810259" h="673100">
                  <a:moveTo>
                    <a:pt x="344350" y="608012"/>
                  </a:moveTo>
                  <a:lnTo>
                    <a:pt x="276605" y="573023"/>
                  </a:lnTo>
                  <a:lnTo>
                    <a:pt x="272795" y="573023"/>
                  </a:lnTo>
                  <a:lnTo>
                    <a:pt x="271271" y="573785"/>
                  </a:lnTo>
                  <a:lnTo>
                    <a:pt x="270509" y="574547"/>
                  </a:lnTo>
                  <a:lnTo>
                    <a:pt x="269747" y="576071"/>
                  </a:lnTo>
                  <a:lnTo>
                    <a:pt x="252948" y="627931"/>
                  </a:lnTo>
                  <a:lnTo>
                    <a:pt x="254507" y="627125"/>
                  </a:lnTo>
                  <a:lnTo>
                    <a:pt x="254507" y="637869"/>
                  </a:lnTo>
                  <a:lnTo>
                    <a:pt x="259079" y="635507"/>
                  </a:lnTo>
                  <a:lnTo>
                    <a:pt x="260603" y="634745"/>
                  </a:lnTo>
                  <a:lnTo>
                    <a:pt x="261365" y="633983"/>
                  </a:lnTo>
                  <a:lnTo>
                    <a:pt x="261365" y="632459"/>
                  </a:lnTo>
                  <a:lnTo>
                    <a:pt x="272033" y="599992"/>
                  </a:lnTo>
                  <a:lnTo>
                    <a:pt x="272033" y="582167"/>
                  </a:lnTo>
                  <a:lnTo>
                    <a:pt x="278891" y="579119"/>
                  </a:lnTo>
                  <a:lnTo>
                    <a:pt x="278891" y="585671"/>
                  </a:lnTo>
                  <a:lnTo>
                    <a:pt x="342137" y="617981"/>
                  </a:lnTo>
                  <a:lnTo>
                    <a:pt x="342137" y="608837"/>
                  </a:lnTo>
                  <a:lnTo>
                    <a:pt x="344350" y="608012"/>
                  </a:lnTo>
                  <a:close/>
                </a:path>
                <a:path w="810259" h="673100">
                  <a:moveTo>
                    <a:pt x="278891" y="579119"/>
                  </a:moveTo>
                  <a:lnTo>
                    <a:pt x="272033" y="582167"/>
                  </a:lnTo>
                  <a:lnTo>
                    <a:pt x="277048" y="584729"/>
                  </a:lnTo>
                  <a:lnTo>
                    <a:pt x="278891" y="579119"/>
                  </a:lnTo>
                  <a:close/>
                </a:path>
                <a:path w="810259" h="673100">
                  <a:moveTo>
                    <a:pt x="277048" y="584729"/>
                  </a:moveTo>
                  <a:lnTo>
                    <a:pt x="272033" y="582167"/>
                  </a:lnTo>
                  <a:lnTo>
                    <a:pt x="272033" y="599992"/>
                  </a:lnTo>
                  <a:lnTo>
                    <a:pt x="277048" y="584729"/>
                  </a:lnTo>
                  <a:close/>
                </a:path>
                <a:path w="810259" h="673100">
                  <a:moveTo>
                    <a:pt x="278891" y="585671"/>
                  </a:moveTo>
                  <a:lnTo>
                    <a:pt x="278891" y="579119"/>
                  </a:lnTo>
                  <a:lnTo>
                    <a:pt x="277048" y="584729"/>
                  </a:lnTo>
                  <a:lnTo>
                    <a:pt x="278891" y="585671"/>
                  </a:lnTo>
                  <a:close/>
                </a:path>
                <a:path w="810259" h="673100">
                  <a:moveTo>
                    <a:pt x="345947" y="608837"/>
                  </a:moveTo>
                  <a:lnTo>
                    <a:pt x="344350" y="608012"/>
                  </a:lnTo>
                  <a:lnTo>
                    <a:pt x="342137" y="608837"/>
                  </a:lnTo>
                  <a:lnTo>
                    <a:pt x="345947" y="608837"/>
                  </a:lnTo>
                  <a:close/>
                </a:path>
                <a:path w="810259" h="673100">
                  <a:moveTo>
                    <a:pt x="345947" y="617981"/>
                  </a:moveTo>
                  <a:lnTo>
                    <a:pt x="345947" y="608837"/>
                  </a:lnTo>
                  <a:lnTo>
                    <a:pt x="342137" y="608837"/>
                  </a:lnTo>
                  <a:lnTo>
                    <a:pt x="342137" y="617981"/>
                  </a:lnTo>
                  <a:lnTo>
                    <a:pt x="342899" y="617981"/>
                  </a:lnTo>
                  <a:lnTo>
                    <a:pt x="344423" y="618743"/>
                  </a:lnTo>
                  <a:lnTo>
                    <a:pt x="345947" y="617981"/>
                  </a:lnTo>
                  <a:close/>
                </a:path>
                <a:path w="810259" h="673100">
                  <a:moveTo>
                    <a:pt x="452617" y="626363"/>
                  </a:moveTo>
                  <a:lnTo>
                    <a:pt x="444245" y="576833"/>
                  </a:lnTo>
                  <a:lnTo>
                    <a:pt x="444245" y="575309"/>
                  </a:lnTo>
                  <a:lnTo>
                    <a:pt x="443483" y="574547"/>
                  </a:lnTo>
                  <a:lnTo>
                    <a:pt x="440435" y="573023"/>
                  </a:lnTo>
                  <a:lnTo>
                    <a:pt x="438149" y="573023"/>
                  </a:lnTo>
                  <a:lnTo>
                    <a:pt x="344350" y="608012"/>
                  </a:lnTo>
                  <a:lnTo>
                    <a:pt x="345947" y="608837"/>
                  </a:lnTo>
                  <a:lnTo>
                    <a:pt x="345947" y="617981"/>
                  </a:lnTo>
                  <a:lnTo>
                    <a:pt x="435101" y="584460"/>
                  </a:lnTo>
                  <a:lnTo>
                    <a:pt x="435101" y="578357"/>
                  </a:lnTo>
                  <a:lnTo>
                    <a:pt x="441197" y="582167"/>
                  </a:lnTo>
                  <a:lnTo>
                    <a:pt x="441197" y="617704"/>
                  </a:lnTo>
                  <a:lnTo>
                    <a:pt x="443483" y="632459"/>
                  </a:lnTo>
                  <a:lnTo>
                    <a:pt x="444245" y="634745"/>
                  </a:lnTo>
                  <a:lnTo>
                    <a:pt x="445769" y="636269"/>
                  </a:lnTo>
                  <a:lnTo>
                    <a:pt x="448055" y="636269"/>
                  </a:lnTo>
                  <a:lnTo>
                    <a:pt x="448055" y="626363"/>
                  </a:lnTo>
                  <a:lnTo>
                    <a:pt x="452617" y="626363"/>
                  </a:lnTo>
                  <a:close/>
                </a:path>
                <a:path w="810259" h="673100">
                  <a:moveTo>
                    <a:pt x="371093" y="9143"/>
                  </a:moveTo>
                  <a:lnTo>
                    <a:pt x="368807" y="9143"/>
                  </a:lnTo>
                  <a:lnTo>
                    <a:pt x="369925" y="9418"/>
                  </a:lnTo>
                  <a:lnTo>
                    <a:pt x="371093" y="9143"/>
                  </a:lnTo>
                  <a:close/>
                </a:path>
                <a:path w="810259" h="673100">
                  <a:moveTo>
                    <a:pt x="369925" y="9418"/>
                  </a:moveTo>
                  <a:lnTo>
                    <a:pt x="368807" y="9143"/>
                  </a:lnTo>
                  <a:lnTo>
                    <a:pt x="368807" y="9681"/>
                  </a:lnTo>
                  <a:lnTo>
                    <a:pt x="369925" y="9418"/>
                  </a:lnTo>
                  <a:close/>
                </a:path>
                <a:path w="810259" h="673100">
                  <a:moveTo>
                    <a:pt x="371093" y="9705"/>
                  </a:moveTo>
                  <a:lnTo>
                    <a:pt x="371093" y="9143"/>
                  </a:lnTo>
                  <a:lnTo>
                    <a:pt x="369925" y="9418"/>
                  </a:lnTo>
                  <a:lnTo>
                    <a:pt x="371093" y="9705"/>
                  </a:lnTo>
                  <a:close/>
                </a:path>
                <a:path w="810259" h="673100">
                  <a:moveTo>
                    <a:pt x="441197" y="582167"/>
                  </a:moveTo>
                  <a:lnTo>
                    <a:pt x="435101" y="578357"/>
                  </a:lnTo>
                  <a:lnTo>
                    <a:pt x="435995" y="584124"/>
                  </a:lnTo>
                  <a:lnTo>
                    <a:pt x="441197" y="582167"/>
                  </a:lnTo>
                  <a:close/>
                </a:path>
                <a:path w="810259" h="673100">
                  <a:moveTo>
                    <a:pt x="435995" y="584124"/>
                  </a:moveTo>
                  <a:lnTo>
                    <a:pt x="435101" y="578357"/>
                  </a:lnTo>
                  <a:lnTo>
                    <a:pt x="435101" y="584460"/>
                  </a:lnTo>
                  <a:lnTo>
                    <a:pt x="435995" y="584124"/>
                  </a:lnTo>
                  <a:close/>
                </a:path>
                <a:path w="810259" h="673100">
                  <a:moveTo>
                    <a:pt x="441197" y="617704"/>
                  </a:moveTo>
                  <a:lnTo>
                    <a:pt x="441197" y="582167"/>
                  </a:lnTo>
                  <a:lnTo>
                    <a:pt x="435995" y="584124"/>
                  </a:lnTo>
                  <a:lnTo>
                    <a:pt x="441197" y="617704"/>
                  </a:lnTo>
                  <a:close/>
                </a:path>
                <a:path w="810259" h="673100">
                  <a:moveTo>
                    <a:pt x="453389" y="630935"/>
                  </a:moveTo>
                  <a:lnTo>
                    <a:pt x="452617" y="626363"/>
                  </a:lnTo>
                  <a:lnTo>
                    <a:pt x="448055" y="626363"/>
                  </a:lnTo>
                  <a:lnTo>
                    <a:pt x="453389" y="630935"/>
                  </a:lnTo>
                  <a:close/>
                </a:path>
                <a:path w="810259" h="673100">
                  <a:moveTo>
                    <a:pt x="453389" y="636269"/>
                  </a:moveTo>
                  <a:lnTo>
                    <a:pt x="453389" y="630935"/>
                  </a:lnTo>
                  <a:lnTo>
                    <a:pt x="448055" y="626363"/>
                  </a:lnTo>
                  <a:lnTo>
                    <a:pt x="448055" y="636269"/>
                  </a:lnTo>
                  <a:lnTo>
                    <a:pt x="453389" y="636269"/>
                  </a:lnTo>
                  <a:close/>
                </a:path>
                <a:path w="810259" h="673100">
                  <a:moveTo>
                    <a:pt x="551437" y="626363"/>
                  </a:moveTo>
                  <a:lnTo>
                    <a:pt x="452617" y="626363"/>
                  </a:lnTo>
                  <a:lnTo>
                    <a:pt x="453389" y="630935"/>
                  </a:lnTo>
                  <a:lnTo>
                    <a:pt x="453389" y="636269"/>
                  </a:lnTo>
                  <a:lnTo>
                    <a:pt x="550163" y="636269"/>
                  </a:lnTo>
                  <a:lnTo>
                    <a:pt x="550163" y="627125"/>
                  </a:lnTo>
                  <a:lnTo>
                    <a:pt x="551437" y="626363"/>
                  </a:lnTo>
                  <a:close/>
                </a:path>
                <a:path w="810259" h="673100">
                  <a:moveTo>
                    <a:pt x="551687" y="54101"/>
                  </a:moveTo>
                  <a:lnTo>
                    <a:pt x="548639" y="51815"/>
                  </a:lnTo>
                  <a:lnTo>
                    <a:pt x="549690" y="53610"/>
                  </a:lnTo>
                  <a:lnTo>
                    <a:pt x="551687" y="54101"/>
                  </a:lnTo>
                  <a:close/>
                </a:path>
                <a:path w="810259" h="673100">
                  <a:moveTo>
                    <a:pt x="549690" y="53610"/>
                  </a:moveTo>
                  <a:lnTo>
                    <a:pt x="548639" y="51815"/>
                  </a:lnTo>
                  <a:lnTo>
                    <a:pt x="548639" y="53352"/>
                  </a:lnTo>
                  <a:lnTo>
                    <a:pt x="549690" y="53610"/>
                  </a:lnTo>
                  <a:close/>
                </a:path>
                <a:path w="810259" h="673100">
                  <a:moveTo>
                    <a:pt x="551687" y="57024"/>
                  </a:moveTo>
                  <a:lnTo>
                    <a:pt x="551687" y="54101"/>
                  </a:lnTo>
                  <a:lnTo>
                    <a:pt x="549690" y="53610"/>
                  </a:lnTo>
                  <a:lnTo>
                    <a:pt x="551687" y="57024"/>
                  </a:lnTo>
                  <a:close/>
                </a:path>
                <a:path w="810259" h="673100">
                  <a:moveTo>
                    <a:pt x="552449" y="626363"/>
                  </a:moveTo>
                  <a:lnTo>
                    <a:pt x="551437" y="626363"/>
                  </a:lnTo>
                  <a:lnTo>
                    <a:pt x="550163" y="627125"/>
                  </a:lnTo>
                  <a:lnTo>
                    <a:pt x="552449" y="626363"/>
                  </a:lnTo>
                  <a:close/>
                </a:path>
                <a:path w="810259" h="673100">
                  <a:moveTo>
                    <a:pt x="552449" y="636269"/>
                  </a:moveTo>
                  <a:lnTo>
                    <a:pt x="552449" y="626363"/>
                  </a:lnTo>
                  <a:lnTo>
                    <a:pt x="550163" y="627125"/>
                  </a:lnTo>
                  <a:lnTo>
                    <a:pt x="550163" y="636269"/>
                  </a:lnTo>
                  <a:lnTo>
                    <a:pt x="552449" y="636269"/>
                  </a:lnTo>
                  <a:close/>
                </a:path>
                <a:path w="810259" h="673100">
                  <a:moveTo>
                    <a:pt x="794765" y="502005"/>
                  </a:moveTo>
                  <a:lnTo>
                    <a:pt x="794765" y="492251"/>
                  </a:lnTo>
                  <a:lnTo>
                    <a:pt x="791717" y="496823"/>
                  </a:lnTo>
                  <a:lnTo>
                    <a:pt x="791717" y="493064"/>
                  </a:lnTo>
                  <a:lnTo>
                    <a:pt x="760475" y="501395"/>
                  </a:lnTo>
                  <a:lnTo>
                    <a:pt x="759713" y="501395"/>
                  </a:lnTo>
                  <a:lnTo>
                    <a:pt x="758951" y="502157"/>
                  </a:lnTo>
                  <a:lnTo>
                    <a:pt x="551437" y="626363"/>
                  </a:lnTo>
                  <a:lnTo>
                    <a:pt x="552449" y="626363"/>
                  </a:lnTo>
                  <a:lnTo>
                    <a:pt x="552449" y="636269"/>
                  </a:lnTo>
                  <a:lnTo>
                    <a:pt x="553211" y="636269"/>
                  </a:lnTo>
                  <a:lnTo>
                    <a:pt x="554735" y="635507"/>
                  </a:lnTo>
                  <a:lnTo>
                    <a:pt x="555497" y="635507"/>
                  </a:lnTo>
                  <a:lnTo>
                    <a:pt x="763523" y="509777"/>
                  </a:lnTo>
                  <a:lnTo>
                    <a:pt x="763523" y="510336"/>
                  </a:lnTo>
                  <a:lnTo>
                    <a:pt x="791717" y="502818"/>
                  </a:lnTo>
                  <a:lnTo>
                    <a:pt x="791717" y="496823"/>
                  </a:lnTo>
                  <a:lnTo>
                    <a:pt x="791993" y="492991"/>
                  </a:lnTo>
                  <a:lnTo>
                    <a:pt x="791993" y="502744"/>
                  </a:lnTo>
                  <a:lnTo>
                    <a:pt x="794765" y="502005"/>
                  </a:lnTo>
                  <a:close/>
                </a:path>
                <a:path w="810259" h="673100">
                  <a:moveTo>
                    <a:pt x="763523" y="510336"/>
                  </a:moveTo>
                  <a:lnTo>
                    <a:pt x="763523" y="509777"/>
                  </a:lnTo>
                  <a:lnTo>
                    <a:pt x="762761" y="510539"/>
                  </a:lnTo>
                  <a:lnTo>
                    <a:pt x="763523" y="510336"/>
                  </a:lnTo>
                  <a:close/>
                </a:path>
                <a:path w="810259" h="673100">
                  <a:moveTo>
                    <a:pt x="794765" y="492251"/>
                  </a:moveTo>
                  <a:lnTo>
                    <a:pt x="791993" y="492991"/>
                  </a:lnTo>
                  <a:lnTo>
                    <a:pt x="791717" y="496823"/>
                  </a:lnTo>
                  <a:lnTo>
                    <a:pt x="794765" y="492251"/>
                  </a:lnTo>
                  <a:close/>
                </a:path>
                <a:path w="810259" h="673100">
                  <a:moveTo>
                    <a:pt x="801623" y="487870"/>
                  </a:moveTo>
                  <a:lnTo>
                    <a:pt x="801623" y="384047"/>
                  </a:lnTo>
                  <a:lnTo>
                    <a:pt x="799961" y="382167"/>
                  </a:lnTo>
                  <a:lnTo>
                    <a:pt x="791993" y="492991"/>
                  </a:lnTo>
                  <a:lnTo>
                    <a:pt x="794765" y="492251"/>
                  </a:lnTo>
                  <a:lnTo>
                    <a:pt x="794765" y="502005"/>
                  </a:lnTo>
                  <a:lnTo>
                    <a:pt x="797051" y="501395"/>
                  </a:lnTo>
                  <a:lnTo>
                    <a:pt x="799337" y="501395"/>
                  </a:lnTo>
                  <a:lnTo>
                    <a:pt x="800861" y="499109"/>
                  </a:lnTo>
                  <a:lnTo>
                    <a:pt x="800861" y="497585"/>
                  </a:lnTo>
                  <a:lnTo>
                    <a:pt x="801623" y="487870"/>
                  </a:lnTo>
                  <a:close/>
                </a:path>
                <a:path w="810259" h="673100">
                  <a:moveTo>
                    <a:pt x="801623" y="384047"/>
                  </a:moveTo>
                  <a:lnTo>
                    <a:pt x="800099" y="380237"/>
                  </a:lnTo>
                  <a:lnTo>
                    <a:pt x="799961" y="382167"/>
                  </a:lnTo>
                  <a:lnTo>
                    <a:pt x="801623" y="38404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679577" y="4079747"/>
              <a:ext cx="471677" cy="1981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6433692" y="6240271"/>
            <a:ext cx="1356995" cy="66548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65430">
              <a:lnSpc>
                <a:spcPct val="100000"/>
              </a:lnSpc>
              <a:spcBef>
                <a:spcPts val="459"/>
              </a:spcBef>
              <a:tabLst>
                <a:tab pos="1050290" algn="l"/>
              </a:tabLst>
            </a:pPr>
            <a:r>
              <a:rPr sz="1800" b="1" dirty="0">
                <a:latin typeface="Times New Roman"/>
                <a:cs typeface="Times New Roman"/>
              </a:rPr>
              <a:t>z	y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800" b="1" spc="-10" dirty="0">
                <a:latin typeface="Times New Roman"/>
                <a:cs typeface="Times New Roman"/>
              </a:rPr>
              <a:t>Promotor</a:t>
            </a:r>
            <a:r>
              <a:rPr sz="1800" b="1" spc="-8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site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45792" y="6285991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052969" y="6032766"/>
            <a:ext cx="8597900" cy="412750"/>
          </a:xfrm>
          <a:custGeom>
            <a:avLst/>
            <a:gdLst/>
            <a:ahLst/>
            <a:cxnLst/>
            <a:rect l="l" t="t" r="r" b="b"/>
            <a:pathLst>
              <a:path w="8597900" h="412750">
                <a:moveTo>
                  <a:pt x="962406" y="205740"/>
                </a:moveTo>
                <a:lnTo>
                  <a:pt x="731520" y="205740"/>
                </a:lnTo>
                <a:lnTo>
                  <a:pt x="731520" y="0"/>
                </a:lnTo>
                <a:lnTo>
                  <a:pt x="721614" y="0"/>
                </a:lnTo>
                <a:lnTo>
                  <a:pt x="721614" y="9144"/>
                </a:lnTo>
                <a:lnTo>
                  <a:pt x="721614" y="403098"/>
                </a:lnTo>
                <a:lnTo>
                  <a:pt x="9906" y="403098"/>
                </a:lnTo>
                <a:lnTo>
                  <a:pt x="9906" y="9144"/>
                </a:lnTo>
                <a:lnTo>
                  <a:pt x="721614" y="9144"/>
                </a:lnTo>
                <a:lnTo>
                  <a:pt x="721614" y="0"/>
                </a:lnTo>
                <a:lnTo>
                  <a:pt x="0" y="0"/>
                </a:lnTo>
                <a:lnTo>
                  <a:pt x="0" y="412242"/>
                </a:lnTo>
                <a:lnTo>
                  <a:pt x="4572" y="412242"/>
                </a:lnTo>
                <a:lnTo>
                  <a:pt x="9906" y="412242"/>
                </a:lnTo>
                <a:lnTo>
                  <a:pt x="721614" y="412242"/>
                </a:lnTo>
                <a:lnTo>
                  <a:pt x="726948" y="412242"/>
                </a:lnTo>
                <a:lnTo>
                  <a:pt x="731520" y="412242"/>
                </a:lnTo>
                <a:lnTo>
                  <a:pt x="731520" y="233934"/>
                </a:lnTo>
                <a:lnTo>
                  <a:pt x="962406" y="233934"/>
                </a:lnTo>
                <a:lnTo>
                  <a:pt x="962406" y="205740"/>
                </a:lnTo>
                <a:close/>
              </a:path>
              <a:path w="8597900" h="412750">
                <a:moveTo>
                  <a:pt x="5215128" y="205740"/>
                </a:moveTo>
                <a:lnTo>
                  <a:pt x="2162556" y="205740"/>
                </a:lnTo>
                <a:lnTo>
                  <a:pt x="2162556" y="233934"/>
                </a:lnTo>
                <a:lnTo>
                  <a:pt x="5215128" y="233934"/>
                </a:lnTo>
                <a:lnTo>
                  <a:pt x="5215128" y="205740"/>
                </a:lnTo>
                <a:close/>
              </a:path>
              <a:path w="8597900" h="412750">
                <a:moveTo>
                  <a:pt x="6884657" y="205740"/>
                </a:moveTo>
                <a:lnTo>
                  <a:pt x="6875526" y="205740"/>
                </a:lnTo>
                <a:lnTo>
                  <a:pt x="6875526" y="233934"/>
                </a:lnTo>
                <a:lnTo>
                  <a:pt x="6884657" y="233934"/>
                </a:lnTo>
                <a:lnTo>
                  <a:pt x="6884657" y="205740"/>
                </a:lnTo>
                <a:close/>
              </a:path>
              <a:path w="8597900" h="412750">
                <a:moveTo>
                  <a:pt x="8597646" y="205740"/>
                </a:moveTo>
                <a:lnTo>
                  <a:pt x="7632941" y="205740"/>
                </a:lnTo>
                <a:lnTo>
                  <a:pt x="7632941" y="233934"/>
                </a:lnTo>
                <a:lnTo>
                  <a:pt x="8597646" y="233934"/>
                </a:lnTo>
                <a:lnTo>
                  <a:pt x="8597646" y="2057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188091" y="6055867"/>
            <a:ext cx="4591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latin typeface="Trebuchet MS"/>
                <a:cs typeface="Trebuchet MS"/>
              </a:rPr>
              <a:t>DNA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999373" y="6135636"/>
            <a:ext cx="6701155" cy="233679"/>
          </a:xfrm>
          <a:custGeom>
            <a:avLst/>
            <a:gdLst/>
            <a:ahLst/>
            <a:cxnLst/>
            <a:rect l="l" t="t" r="r" b="b"/>
            <a:pathLst>
              <a:path w="6701155" h="233679">
                <a:moveTo>
                  <a:pt x="12954" y="0"/>
                </a:moveTo>
                <a:lnTo>
                  <a:pt x="0" y="0"/>
                </a:lnTo>
                <a:lnTo>
                  <a:pt x="0" y="206502"/>
                </a:lnTo>
                <a:lnTo>
                  <a:pt x="12954" y="206502"/>
                </a:lnTo>
                <a:lnTo>
                  <a:pt x="12954" y="0"/>
                </a:lnTo>
                <a:close/>
              </a:path>
              <a:path w="6701155" h="233679">
                <a:moveTo>
                  <a:pt x="1230630" y="9144"/>
                </a:moveTo>
                <a:lnTo>
                  <a:pt x="1217676" y="9144"/>
                </a:lnTo>
                <a:lnTo>
                  <a:pt x="1217676" y="215646"/>
                </a:lnTo>
                <a:lnTo>
                  <a:pt x="1230630" y="215646"/>
                </a:lnTo>
                <a:lnTo>
                  <a:pt x="1230630" y="9144"/>
                </a:lnTo>
                <a:close/>
              </a:path>
              <a:path w="6701155" h="233679">
                <a:moveTo>
                  <a:pt x="3579114" y="27432"/>
                </a:moveTo>
                <a:lnTo>
                  <a:pt x="3566160" y="27432"/>
                </a:lnTo>
                <a:lnTo>
                  <a:pt x="3566160" y="233172"/>
                </a:lnTo>
                <a:lnTo>
                  <a:pt x="3579114" y="233172"/>
                </a:lnTo>
                <a:lnTo>
                  <a:pt x="3579114" y="27432"/>
                </a:lnTo>
                <a:close/>
              </a:path>
              <a:path w="6701155" h="233679">
                <a:moveTo>
                  <a:pt x="4283202" y="216408"/>
                </a:moveTo>
                <a:lnTo>
                  <a:pt x="4270248" y="216408"/>
                </a:lnTo>
                <a:lnTo>
                  <a:pt x="4270248" y="224028"/>
                </a:lnTo>
                <a:lnTo>
                  <a:pt x="4283202" y="224028"/>
                </a:lnTo>
                <a:lnTo>
                  <a:pt x="4283202" y="216408"/>
                </a:lnTo>
                <a:close/>
              </a:path>
              <a:path w="6701155" h="233679">
                <a:moveTo>
                  <a:pt x="5164074" y="9144"/>
                </a:moveTo>
                <a:lnTo>
                  <a:pt x="5155692" y="9144"/>
                </a:lnTo>
                <a:lnTo>
                  <a:pt x="5155692" y="215646"/>
                </a:lnTo>
                <a:lnTo>
                  <a:pt x="5164074" y="215646"/>
                </a:lnTo>
                <a:lnTo>
                  <a:pt x="5164074" y="9144"/>
                </a:lnTo>
                <a:close/>
              </a:path>
              <a:path w="6701155" h="233679">
                <a:moveTo>
                  <a:pt x="5944362" y="18288"/>
                </a:moveTo>
                <a:lnTo>
                  <a:pt x="5931408" y="18288"/>
                </a:lnTo>
                <a:lnTo>
                  <a:pt x="5931408" y="216408"/>
                </a:lnTo>
                <a:lnTo>
                  <a:pt x="5931408" y="224028"/>
                </a:lnTo>
                <a:lnTo>
                  <a:pt x="5944362" y="224028"/>
                </a:lnTo>
                <a:lnTo>
                  <a:pt x="5944362" y="216408"/>
                </a:lnTo>
                <a:lnTo>
                  <a:pt x="5944362" y="18288"/>
                </a:lnTo>
                <a:close/>
              </a:path>
              <a:path w="6701155" h="233679">
                <a:moveTo>
                  <a:pt x="6701015" y="9144"/>
                </a:moveTo>
                <a:lnTo>
                  <a:pt x="6688823" y="9144"/>
                </a:lnTo>
                <a:lnTo>
                  <a:pt x="6688823" y="215646"/>
                </a:lnTo>
                <a:lnTo>
                  <a:pt x="6701015" y="215646"/>
                </a:lnTo>
                <a:lnTo>
                  <a:pt x="6701015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578735" y="6362191"/>
            <a:ext cx="114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02165" y="6339332"/>
            <a:ext cx="203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O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2010041" y="4572761"/>
            <a:ext cx="6680834" cy="2105660"/>
            <a:chOff x="2010041" y="4572761"/>
            <a:chExt cx="6680834" cy="2105660"/>
          </a:xfrm>
        </p:grpSpPr>
        <p:sp>
          <p:nvSpPr>
            <p:cNvPr id="21" name="object 21"/>
            <p:cNvSpPr/>
            <p:nvPr/>
          </p:nvSpPr>
          <p:spPr>
            <a:xfrm>
              <a:off x="2015375" y="6135623"/>
              <a:ext cx="1200150" cy="197485"/>
            </a:xfrm>
            <a:custGeom>
              <a:avLst/>
              <a:gdLst/>
              <a:ahLst/>
              <a:cxnLst/>
              <a:rect l="l" t="t" r="r" b="b"/>
              <a:pathLst>
                <a:path w="1200150" h="197485">
                  <a:moveTo>
                    <a:pt x="1200150" y="197358"/>
                  </a:moveTo>
                  <a:lnTo>
                    <a:pt x="1200150" y="0"/>
                  </a:lnTo>
                  <a:lnTo>
                    <a:pt x="0" y="0"/>
                  </a:lnTo>
                  <a:lnTo>
                    <a:pt x="0" y="197358"/>
                  </a:lnTo>
                  <a:lnTo>
                    <a:pt x="1200150" y="197358"/>
                  </a:lnTo>
                  <a:close/>
                </a:path>
              </a:pathLst>
            </a:custGeom>
            <a:solidFill>
              <a:srgbClr val="8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010041" y="6131051"/>
              <a:ext cx="1210310" cy="207010"/>
            </a:xfrm>
            <a:custGeom>
              <a:avLst/>
              <a:gdLst/>
              <a:ahLst/>
              <a:cxnLst/>
              <a:rect l="l" t="t" r="r" b="b"/>
              <a:pathLst>
                <a:path w="1210310" h="207010">
                  <a:moveTo>
                    <a:pt x="1210056" y="206501"/>
                  </a:moveTo>
                  <a:lnTo>
                    <a:pt x="1210056" y="0"/>
                  </a:lnTo>
                  <a:lnTo>
                    <a:pt x="0" y="0"/>
                  </a:lnTo>
                  <a:lnTo>
                    <a:pt x="0" y="206501"/>
                  </a:lnTo>
                  <a:lnTo>
                    <a:pt x="5334" y="206501"/>
                  </a:lnTo>
                  <a:lnTo>
                    <a:pt x="5334" y="9144"/>
                  </a:lnTo>
                  <a:lnTo>
                    <a:pt x="9906" y="4572"/>
                  </a:lnTo>
                  <a:lnTo>
                    <a:pt x="9906" y="9144"/>
                  </a:lnTo>
                  <a:lnTo>
                    <a:pt x="1200149" y="9144"/>
                  </a:lnTo>
                  <a:lnTo>
                    <a:pt x="1200149" y="4572"/>
                  </a:lnTo>
                  <a:lnTo>
                    <a:pt x="1205484" y="9144"/>
                  </a:lnTo>
                  <a:lnTo>
                    <a:pt x="1205484" y="206501"/>
                  </a:lnTo>
                  <a:lnTo>
                    <a:pt x="1210056" y="206501"/>
                  </a:lnTo>
                  <a:close/>
                </a:path>
                <a:path w="1210310" h="207010">
                  <a:moveTo>
                    <a:pt x="9906" y="9144"/>
                  </a:moveTo>
                  <a:lnTo>
                    <a:pt x="9906" y="4572"/>
                  </a:lnTo>
                  <a:lnTo>
                    <a:pt x="5334" y="9144"/>
                  </a:lnTo>
                  <a:lnTo>
                    <a:pt x="9906" y="9144"/>
                  </a:lnTo>
                  <a:close/>
                </a:path>
                <a:path w="1210310" h="207010">
                  <a:moveTo>
                    <a:pt x="9906" y="196596"/>
                  </a:moveTo>
                  <a:lnTo>
                    <a:pt x="9906" y="9144"/>
                  </a:lnTo>
                  <a:lnTo>
                    <a:pt x="5334" y="9144"/>
                  </a:lnTo>
                  <a:lnTo>
                    <a:pt x="5334" y="196596"/>
                  </a:lnTo>
                  <a:lnTo>
                    <a:pt x="9906" y="196596"/>
                  </a:lnTo>
                  <a:close/>
                </a:path>
                <a:path w="1210310" h="207010">
                  <a:moveTo>
                    <a:pt x="1205484" y="196596"/>
                  </a:moveTo>
                  <a:lnTo>
                    <a:pt x="5334" y="196596"/>
                  </a:lnTo>
                  <a:lnTo>
                    <a:pt x="9906" y="201930"/>
                  </a:lnTo>
                  <a:lnTo>
                    <a:pt x="9906" y="206501"/>
                  </a:lnTo>
                  <a:lnTo>
                    <a:pt x="1200149" y="206501"/>
                  </a:lnTo>
                  <a:lnTo>
                    <a:pt x="1200149" y="201930"/>
                  </a:lnTo>
                  <a:lnTo>
                    <a:pt x="1205484" y="196596"/>
                  </a:lnTo>
                  <a:close/>
                </a:path>
                <a:path w="1210310" h="207010">
                  <a:moveTo>
                    <a:pt x="9906" y="206501"/>
                  </a:moveTo>
                  <a:lnTo>
                    <a:pt x="9906" y="201930"/>
                  </a:lnTo>
                  <a:lnTo>
                    <a:pt x="5334" y="196596"/>
                  </a:lnTo>
                  <a:lnTo>
                    <a:pt x="5334" y="206501"/>
                  </a:lnTo>
                  <a:lnTo>
                    <a:pt x="9906" y="206501"/>
                  </a:lnTo>
                  <a:close/>
                </a:path>
                <a:path w="1210310" h="207010">
                  <a:moveTo>
                    <a:pt x="1205484" y="9144"/>
                  </a:moveTo>
                  <a:lnTo>
                    <a:pt x="1200149" y="4572"/>
                  </a:lnTo>
                  <a:lnTo>
                    <a:pt x="1200149" y="9144"/>
                  </a:lnTo>
                  <a:lnTo>
                    <a:pt x="1205484" y="9144"/>
                  </a:lnTo>
                  <a:close/>
                </a:path>
                <a:path w="1210310" h="207010">
                  <a:moveTo>
                    <a:pt x="1205484" y="196596"/>
                  </a:moveTo>
                  <a:lnTo>
                    <a:pt x="1205484" y="9144"/>
                  </a:lnTo>
                  <a:lnTo>
                    <a:pt x="1200149" y="9144"/>
                  </a:lnTo>
                  <a:lnTo>
                    <a:pt x="1200149" y="196596"/>
                  </a:lnTo>
                  <a:lnTo>
                    <a:pt x="1205484" y="196596"/>
                  </a:lnTo>
                  <a:close/>
                </a:path>
                <a:path w="1210310" h="207010">
                  <a:moveTo>
                    <a:pt x="1205484" y="206501"/>
                  </a:moveTo>
                  <a:lnTo>
                    <a:pt x="1205484" y="196596"/>
                  </a:lnTo>
                  <a:lnTo>
                    <a:pt x="1200149" y="201930"/>
                  </a:lnTo>
                  <a:lnTo>
                    <a:pt x="1200149" y="206501"/>
                  </a:lnTo>
                  <a:lnTo>
                    <a:pt x="1205484" y="20650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268097" y="6135623"/>
              <a:ext cx="887094" cy="216535"/>
            </a:xfrm>
            <a:custGeom>
              <a:avLst/>
              <a:gdLst/>
              <a:ahLst/>
              <a:cxnLst/>
              <a:rect l="l" t="t" r="r" b="b"/>
              <a:pathLst>
                <a:path w="887095" h="216535">
                  <a:moveTo>
                    <a:pt x="886967" y="216408"/>
                  </a:moveTo>
                  <a:lnTo>
                    <a:pt x="886967" y="0"/>
                  </a:lnTo>
                  <a:lnTo>
                    <a:pt x="0" y="0"/>
                  </a:lnTo>
                  <a:lnTo>
                    <a:pt x="0" y="216408"/>
                  </a:lnTo>
                  <a:lnTo>
                    <a:pt x="886967" y="216408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263513" y="6131051"/>
              <a:ext cx="897255" cy="226060"/>
            </a:xfrm>
            <a:custGeom>
              <a:avLst/>
              <a:gdLst/>
              <a:ahLst/>
              <a:cxnLst/>
              <a:rect l="l" t="t" r="r" b="b"/>
              <a:pathLst>
                <a:path w="897254" h="226060">
                  <a:moveTo>
                    <a:pt x="896873" y="225551"/>
                  </a:moveTo>
                  <a:lnTo>
                    <a:pt x="896873" y="0"/>
                  </a:lnTo>
                  <a:lnTo>
                    <a:pt x="0" y="0"/>
                  </a:lnTo>
                  <a:lnTo>
                    <a:pt x="0" y="225551"/>
                  </a:lnTo>
                  <a:lnTo>
                    <a:pt x="4584" y="225551"/>
                  </a:lnTo>
                  <a:lnTo>
                    <a:pt x="4584" y="9144"/>
                  </a:lnTo>
                  <a:lnTo>
                    <a:pt x="9144" y="4572"/>
                  </a:lnTo>
                  <a:lnTo>
                    <a:pt x="9144" y="9144"/>
                  </a:lnTo>
                  <a:lnTo>
                    <a:pt x="886980" y="9144"/>
                  </a:lnTo>
                  <a:lnTo>
                    <a:pt x="886980" y="4572"/>
                  </a:lnTo>
                  <a:lnTo>
                    <a:pt x="891552" y="9144"/>
                  </a:lnTo>
                  <a:lnTo>
                    <a:pt x="891552" y="225551"/>
                  </a:lnTo>
                  <a:lnTo>
                    <a:pt x="896873" y="225551"/>
                  </a:lnTo>
                  <a:close/>
                </a:path>
                <a:path w="897254" h="226060">
                  <a:moveTo>
                    <a:pt x="9144" y="9144"/>
                  </a:moveTo>
                  <a:lnTo>
                    <a:pt x="9144" y="4572"/>
                  </a:lnTo>
                  <a:lnTo>
                    <a:pt x="4584" y="9144"/>
                  </a:lnTo>
                  <a:lnTo>
                    <a:pt x="9144" y="9144"/>
                  </a:lnTo>
                  <a:close/>
                </a:path>
                <a:path w="897254" h="226060">
                  <a:moveTo>
                    <a:pt x="9144" y="215646"/>
                  </a:moveTo>
                  <a:lnTo>
                    <a:pt x="9144" y="9144"/>
                  </a:lnTo>
                  <a:lnTo>
                    <a:pt x="4584" y="9144"/>
                  </a:lnTo>
                  <a:lnTo>
                    <a:pt x="4584" y="215646"/>
                  </a:lnTo>
                  <a:lnTo>
                    <a:pt x="9144" y="215646"/>
                  </a:lnTo>
                  <a:close/>
                </a:path>
                <a:path w="897254" h="226060">
                  <a:moveTo>
                    <a:pt x="891552" y="215646"/>
                  </a:moveTo>
                  <a:lnTo>
                    <a:pt x="4584" y="215646"/>
                  </a:lnTo>
                  <a:lnTo>
                    <a:pt x="9144" y="220980"/>
                  </a:lnTo>
                  <a:lnTo>
                    <a:pt x="9144" y="225551"/>
                  </a:lnTo>
                  <a:lnTo>
                    <a:pt x="886980" y="225551"/>
                  </a:lnTo>
                  <a:lnTo>
                    <a:pt x="886980" y="220980"/>
                  </a:lnTo>
                  <a:lnTo>
                    <a:pt x="891552" y="215646"/>
                  </a:lnTo>
                  <a:close/>
                </a:path>
                <a:path w="897254" h="226060">
                  <a:moveTo>
                    <a:pt x="9144" y="225551"/>
                  </a:moveTo>
                  <a:lnTo>
                    <a:pt x="9144" y="220980"/>
                  </a:lnTo>
                  <a:lnTo>
                    <a:pt x="4584" y="215646"/>
                  </a:lnTo>
                  <a:lnTo>
                    <a:pt x="4584" y="225551"/>
                  </a:lnTo>
                  <a:lnTo>
                    <a:pt x="9144" y="225551"/>
                  </a:lnTo>
                  <a:close/>
                </a:path>
                <a:path w="897254" h="226060">
                  <a:moveTo>
                    <a:pt x="891552" y="9144"/>
                  </a:moveTo>
                  <a:lnTo>
                    <a:pt x="886980" y="4572"/>
                  </a:lnTo>
                  <a:lnTo>
                    <a:pt x="886980" y="9144"/>
                  </a:lnTo>
                  <a:lnTo>
                    <a:pt x="891552" y="9144"/>
                  </a:lnTo>
                  <a:close/>
                </a:path>
                <a:path w="897254" h="226060">
                  <a:moveTo>
                    <a:pt x="891552" y="215646"/>
                  </a:moveTo>
                  <a:lnTo>
                    <a:pt x="891552" y="9144"/>
                  </a:lnTo>
                  <a:lnTo>
                    <a:pt x="886980" y="9144"/>
                  </a:lnTo>
                  <a:lnTo>
                    <a:pt x="886980" y="215646"/>
                  </a:lnTo>
                  <a:lnTo>
                    <a:pt x="891552" y="215646"/>
                  </a:lnTo>
                  <a:close/>
                </a:path>
                <a:path w="897254" h="226060">
                  <a:moveTo>
                    <a:pt x="891552" y="225551"/>
                  </a:moveTo>
                  <a:lnTo>
                    <a:pt x="891552" y="215646"/>
                  </a:lnTo>
                  <a:lnTo>
                    <a:pt x="886980" y="220980"/>
                  </a:lnTo>
                  <a:lnTo>
                    <a:pt x="886980" y="225551"/>
                  </a:lnTo>
                  <a:lnTo>
                    <a:pt x="891552" y="2255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163447" y="6135623"/>
              <a:ext cx="765175" cy="216535"/>
            </a:xfrm>
            <a:custGeom>
              <a:avLst/>
              <a:gdLst/>
              <a:ahLst/>
              <a:cxnLst/>
              <a:rect l="l" t="t" r="r" b="b"/>
              <a:pathLst>
                <a:path w="765175" h="216535">
                  <a:moveTo>
                    <a:pt x="765048" y="216408"/>
                  </a:moveTo>
                  <a:lnTo>
                    <a:pt x="765048" y="0"/>
                  </a:lnTo>
                  <a:lnTo>
                    <a:pt x="0" y="0"/>
                  </a:lnTo>
                  <a:lnTo>
                    <a:pt x="0" y="216408"/>
                  </a:lnTo>
                  <a:lnTo>
                    <a:pt x="765048" y="216408"/>
                  </a:lnTo>
                  <a:close/>
                </a:path>
              </a:pathLst>
            </a:custGeom>
            <a:solidFill>
              <a:srgbClr val="99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158863" y="6131051"/>
              <a:ext cx="774700" cy="226060"/>
            </a:xfrm>
            <a:custGeom>
              <a:avLst/>
              <a:gdLst/>
              <a:ahLst/>
              <a:cxnLst/>
              <a:rect l="l" t="t" r="r" b="b"/>
              <a:pathLst>
                <a:path w="774700" h="226060">
                  <a:moveTo>
                    <a:pt x="774192" y="225551"/>
                  </a:moveTo>
                  <a:lnTo>
                    <a:pt x="774192" y="0"/>
                  </a:lnTo>
                  <a:lnTo>
                    <a:pt x="0" y="0"/>
                  </a:lnTo>
                  <a:lnTo>
                    <a:pt x="0" y="225551"/>
                  </a:lnTo>
                  <a:lnTo>
                    <a:pt x="4584" y="225551"/>
                  </a:lnTo>
                  <a:lnTo>
                    <a:pt x="4584" y="9144"/>
                  </a:lnTo>
                  <a:lnTo>
                    <a:pt x="9156" y="4572"/>
                  </a:lnTo>
                  <a:lnTo>
                    <a:pt x="9156" y="9144"/>
                  </a:lnTo>
                  <a:lnTo>
                    <a:pt x="765060" y="9144"/>
                  </a:lnTo>
                  <a:lnTo>
                    <a:pt x="765060" y="4572"/>
                  </a:lnTo>
                  <a:lnTo>
                    <a:pt x="769632" y="9144"/>
                  </a:lnTo>
                  <a:lnTo>
                    <a:pt x="769632" y="225551"/>
                  </a:lnTo>
                  <a:lnTo>
                    <a:pt x="774192" y="225551"/>
                  </a:lnTo>
                  <a:close/>
                </a:path>
                <a:path w="774700" h="226060">
                  <a:moveTo>
                    <a:pt x="9156" y="9144"/>
                  </a:moveTo>
                  <a:lnTo>
                    <a:pt x="9156" y="4572"/>
                  </a:lnTo>
                  <a:lnTo>
                    <a:pt x="4584" y="9144"/>
                  </a:lnTo>
                  <a:lnTo>
                    <a:pt x="9156" y="9144"/>
                  </a:lnTo>
                  <a:close/>
                </a:path>
                <a:path w="774700" h="226060">
                  <a:moveTo>
                    <a:pt x="9156" y="215646"/>
                  </a:moveTo>
                  <a:lnTo>
                    <a:pt x="9156" y="9144"/>
                  </a:lnTo>
                  <a:lnTo>
                    <a:pt x="4584" y="9144"/>
                  </a:lnTo>
                  <a:lnTo>
                    <a:pt x="4584" y="215646"/>
                  </a:lnTo>
                  <a:lnTo>
                    <a:pt x="9156" y="215646"/>
                  </a:lnTo>
                  <a:close/>
                </a:path>
                <a:path w="774700" h="226060">
                  <a:moveTo>
                    <a:pt x="769632" y="215646"/>
                  </a:moveTo>
                  <a:lnTo>
                    <a:pt x="4584" y="215646"/>
                  </a:lnTo>
                  <a:lnTo>
                    <a:pt x="9156" y="220980"/>
                  </a:lnTo>
                  <a:lnTo>
                    <a:pt x="9156" y="225551"/>
                  </a:lnTo>
                  <a:lnTo>
                    <a:pt x="765060" y="225551"/>
                  </a:lnTo>
                  <a:lnTo>
                    <a:pt x="765060" y="220980"/>
                  </a:lnTo>
                  <a:lnTo>
                    <a:pt x="769632" y="215646"/>
                  </a:lnTo>
                  <a:close/>
                </a:path>
                <a:path w="774700" h="226060">
                  <a:moveTo>
                    <a:pt x="9156" y="225551"/>
                  </a:moveTo>
                  <a:lnTo>
                    <a:pt x="9156" y="220980"/>
                  </a:lnTo>
                  <a:lnTo>
                    <a:pt x="4584" y="215646"/>
                  </a:lnTo>
                  <a:lnTo>
                    <a:pt x="4584" y="225551"/>
                  </a:lnTo>
                  <a:lnTo>
                    <a:pt x="9156" y="225551"/>
                  </a:lnTo>
                  <a:close/>
                </a:path>
                <a:path w="774700" h="226060">
                  <a:moveTo>
                    <a:pt x="769632" y="9144"/>
                  </a:moveTo>
                  <a:lnTo>
                    <a:pt x="765060" y="4572"/>
                  </a:lnTo>
                  <a:lnTo>
                    <a:pt x="765060" y="9144"/>
                  </a:lnTo>
                  <a:lnTo>
                    <a:pt x="769632" y="9144"/>
                  </a:lnTo>
                  <a:close/>
                </a:path>
                <a:path w="774700" h="226060">
                  <a:moveTo>
                    <a:pt x="769632" y="215646"/>
                  </a:moveTo>
                  <a:lnTo>
                    <a:pt x="769632" y="9144"/>
                  </a:lnTo>
                  <a:lnTo>
                    <a:pt x="765060" y="9144"/>
                  </a:lnTo>
                  <a:lnTo>
                    <a:pt x="765060" y="215646"/>
                  </a:lnTo>
                  <a:lnTo>
                    <a:pt x="769632" y="215646"/>
                  </a:lnTo>
                  <a:close/>
                </a:path>
                <a:path w="774700" h="226060">
                  <a:moveTo>
                    <a:pt x="769632" y="225551"/>
                  </a:moveTo>
                  <a:lnTo>
                    <a:pt x="769632" y="215646"/>
                  </a:lnTo>
                  <a:lnTo>
                    <a:pt x="765060" y="220980"/>
                  </a:lnTo>
                  <a:lnTo>
                    <a:pt x="765060" y="225551"/>
                  </a:lnTo>
                  <a:lnTo>
                    <a:pt x="769632" y="2255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937627" y="6135623"/>
              <a:ext cx="748665" cy="216535"/>
            </a:xfrm>
            <a:custGeom>
              <a:avLst/>
              <a:gdLst/>
              <a:ahLst/>
              <a:cxnLst/>
              <a:rect l="l" t="t" r="r" b="b"/>
              <a:pathLst>
                <a:path w="748665" h="216535">
                  <a:moveTo>
                    <a:pt x="748283" y="216408"/>
                  </a:moveTo>
                  <a:lnTo>
                    <a:pt x="748283" y="0"/>
                  </a:lnTo>
                  <a:lnTo>
                    <a:pt x="0" y="0"/>
                  </a:lnTo>
                  <a:lnTo>
                    <a:pt x="0" y="216408"/>
                  </a:lnTo>
                  <a:lnTo>
                    <a:pt x="748283" y="216408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933067" y="6131051"/>
              <a:ext cx="757555" cy="226060"/>
            </a:xfrm>
            <a:custGeom>
              <a:avLst/>
              <a:gdLst/>
              <a:ahLst/>
              <a:cxnLst/>
              <a:rect l="l" t="t" r="r" b="b"/>
              <a:pathLst>
                <a:path w="757554" h="226060">
                  <a:moveTo>
                    <a:pt x="757427" y="225551"/>
                  </a:moveTo>
                  <a:lnTo>
                    <a:pt x="757427" y="0"/>
                  </a:lnTo>
                  <a:lnTo>
                    <a:pt x="0" y="0"/>
                  </a:lnTo>
                  <a:lnTo>
                    <a:pt x="0" y="225551"/>
                  </a:lnTo>
                  <a:lnTo>
                    <a:pt x="4559" y="225551"/>
                  </a:lnTo>
                  <a:lnTo>
                    <a:pt x="4559" y="9144"/>
                  </a:lnTo>
                  <a:lnTo>
                    <a:pt x="9906" y="4572"/>
                  </a:lnTo>
                  <a:lnTo>
                    <a:pt x="9906" y="9144"/>
                  </a:lnTo>
                  <a:lnTo>
                    <a:pt x="747509" y="9144"/>
                  </a:lnTo>
                  <a:lnTo>
                    <a:pt x="747509" y="4572"/>
                  </a:lnTo>
                  <a:lnTo>
                    <a:pt x="752856" y="9144"/>
                  </a:lnTo>
                  <a:lnTo>
                    <a:pt x="752856" y="225551"/>
                  </a:lnTo>
                  <a:lnTo>
                    <a:pt x="757427" y="225551"/>
                  </a:lnTo>
                  <a:close/>
                </a:path>
                <a:path w="757554" h="226060">
                  <a:moveTo>
                    <a:pt x="9906" y="9144"/>
                  </a:moveTo>
                  <a:lnTo>
                    <a:pt x="9906" y="4572"/>
                  </a:lnTo>
                  <a:lnTo>
                    <a:pt x="4559" y="9144"/>
                  </a:lnTo>
                  <a:lnTo>
                    <a:pt x="9906" y="9144"/>
                  </a:lnTo>
                  <a:close/>
                </a:path>
                <a:path w="757554" h="226060">
                  <a:moveTo>
                    <a:pt x="9906" y="215646"/>
                  </a:moveTo>
                  <a:lnTo>
                    <a:pt x="9906" y="9144"/>
                  </a:lnTo>
                  <a:lnTo>
                    <a:pt x="4559" y="9144"/>
                  </a:lnTo>
                  <a:lnTo>
                    <a:pt x="4559" y="215646"/>
                  </a:lnTo>
                  <a:lnTo>
                    <a:pt x="9906" y="215646"/>
                  </a:lnTo>
                  <a:close/>
                </a:path>
                <a:path w="757554" h="226060">
                  <a:moveTo>
                    <a:pt x="752856" y="215646"/>
                  </a:moveTo>
                  <a:lnTo>
                    <a:pt x="4559" y="215646"/>
                  </a:lnTo>
                  <a:lnTo>
                    <a:pt x="9906" y="220980"/>
                  </a:lnTo>
                  <a:lnTo>
                    <a:pt x="9906" y="225551"/>
                  </a:lnTo>
                  <a:lnTo>
                    <a:pt x="747509" y="225551"/>
                  </a:lnTo>
                  <a:lnTo>
                    <a:pt x="747509" y="220980"/>
                  </a:lnTo>
                  <a:lnTo>
                    <a:pt x="752856" y="215646"/>
                  </a:lnTo>
                  <a:close/>
                </a:path>
                <a:path w="757554" h="226060">
                  <a:moveTo>
                    <a:pt x="9906" y="225551"/>
                  </a:moveTo>
                  <a:lnTo>
                    <a:pt x="9906" y="220980"/>
                  </a:lnTo>
                  <a:lnTo>
                    <a:pt x="4559" y="215646"/>
                  </a:lnTo>
                  <a:lnTo>
                    <a:pt x="4559" y="225551"/>
                  </a:lnTo>
                  <a:lnTo>
                    <a:pt x="9906" y="225551"/>
                  </a:lnTo>
                  <a:close/>
                </a:path>
                <a:path w="757554" h="226060">
                  <a:moveTo>
                    <a:pt x="752856" y="9144"/>
                  </a:moveTo>
                  <a:lnTo>
                    <a:pt x="747509" y="4572"/>
                  </a:lnTo>
                  <a:lnTo>
                    <a:pt x="747509" y="9144"/>
                  </a:lnTo>
                  <a:lnTo>
                    <a:pt x="752856" y="9144"/>
                  </a:lnTo>
                  <a:close/>
                </a:path>
                <a:path w="757554" h="226060">
                  <a:moveTo>
                    <a:pt x="752856" y="215646"/>
                  </a:moveTo>
                  <a:lnTo>
                    <a:pt x="752856" y="9144"/>
                  </a:lnTo>
                  <a:lnTo>
                    <a:pt x="747509" y="9144"/>
                  </a:lnTo>
                  <a:lnTo>
                    <a:pt x="747509" y="215646"/>
                  </a:lnTo>
                  <a:lnTo>
                    <a:pt x="752856" y="215646"/>
                  </a:lnTo>
                  <a:close/>
                </a:path>
                <a:path w="757554" h="226060">
                  <a:moveTo>
                    <a:pt x="752856" y="225551"/>
                  </a:moveTo>
                  <a:lnTo>
                    <a:pt x="752856" y="215646"/>
                  </a:lnTo>
                  <a:lnTo>
                    <a:pt x="747509" y="220980"/>
                  </a:lnTo>
                  <a:lnTo>
                    <a:pt x="747509" y="225551"/>
                  </a:lnTo>
                  <a:lnTo>
                    <a:pt x="752856" y="2255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745365" y="6157722"/>
              <a:ext cx="512825" cy="16992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726315" y="4572774"/>
              <a:ext cx="872490" cy="2105660"/>
            </a:xfrm>
            <a:custGeom>
              <a:avLst/>
              <a:gdLst/>
              <a:ahLst/>
              <a:cxnLst/>
              <a:rect l="l" t="t" r="r" b="b"/>
              <a:pathLst>
                <a:path w="872490" h="2105659">
                  <a:moveTo>
                    <a:pt x="715518" y="2087118"/>
                  </a:moveTo>
                  <a:lnTo>
                    <a:pt x="365988" y="1761744"/>
                  </a:lnTo>
                  <a:lnTo>
                    <a:pt x="525767" y="1761744"/>
                  </a:lnTo>
                  <a:lnTo>
                    <a:pt x="531876" y="1761744"/>
                  </a:lnTo>
                  <a:lnTo>
                    <a:pt x="538734" y="1761744"/>
                  </a:lnTo>
                  <a:lnTo>
                    <a:pt x="538734" y="1578864"/>
                  </a:lnTo>
                  <a:lnTo>
                    <a:pt x="525767" y="1578864"/>
                  </a:lnTo>
                  <a:lnTo>
                    <a:pt x="525767" y="1591818"/>
                  </a:lnTo>
                  <a:lnTo>
                    <a:pt x="525767" y="1748790"/>
                  </a:lnTo>
                  <a:lnTo>
                    <a:pt x="352069" y="1748790"/>
                  </a:lnTo>
                  <a:lnTo>
                    <a:pt x="340614" y="1738122"/>
                  </a:lnTo>
                  <a:lnTo>
                    <a:pt x="330390" y="1748790"/>
                  </a:lnTo>
                  <a:lnTo>
                    <a:pt x="25908" y="1748790"/>
                  </a:lnTo>
                  <a:lnTo>
                    <a:pt x="25908" y="1591818"/>
                  </a:lnTo>
                  <a:lnTo>
                    <a:pt x="525767" y="1591818"/>
                  </a:lnTo>
                  <a:lnTo>
                    <a:pt x="525767" y="1578864"/>
                  </a:lnTo>
                  <a:lnTo>
                    <a:pt x="12954" y="1578864"/>
                  </a:lnTo>
                  <a:lnTo>
                    <a:pt x="12954" y="1761744"/>
                  </a:lnTo>
                  <a:lnTo>
                    <a:pt x="19050" y="1761744"/>
                  </a:lnTo>
                  <a:lnTo>
                    <a:pt x="25908" y="1761744"/>
                  </a:lnTo>
                  <a:lnTo>
                    <a:pt x="328815" y="1761744"/>
                  </a:lnTo>
                  <a:lnTo>
                    <a:pt x="697992" y="2105406"/>
                  </a:lnTo>
                  <a:lnTo>
                    <a:pt x="715518" y="2087118"/>
                  </a:lnTo>
                  <a:close/>
                </a:path>
                <a:path w="872490" h="2105659">
                  <a:moveTo>
                    <a:pt x="723900" y="37338"/>
                  </a:moveTo>
                  <a:lnTo>
                    <a:pt x="601980" y="0"/>
                  </a:lnTo>
                  <a:lnTo>
                    <a:pt x="608545" y="38887"/>
                  </a:lnTo>
                  <a:lnTo>
                    <a:pt x="595122" y="41910"/>
                  </a:lnTo>
                  <a:lnTo>
                    <a:pt x="594360" y="42672"/>
                  </a:lnTo>
                  <a:lnTo>
                    <a:pt x="592836" y="42672"/>
                  </a:lnTo>
                  <a:lnTo>
                    <a:pt x="592074" y="43434"/>
                  </a:lnTo>
                  <a:lnTo>
                    <a:pt x="537210" y="69583"/>
                  </a:lnTo>
                  <a:lnTo>
                    <a:pt x="500634" y="92036"/>
                  </a:lnTo>
                  <a:lnTo>
                    <a:pt x="465582" y="117513"/>
                  </a:lnTo>
                  <a:lnTo>
                    <a:pt x="432003" y="145834"/>
                  </a:lnTo>
                  <a:lnTo>
                    <a:pt x="399897" y="176822"/>
                  </a:lnTo>
                  <a:lnTo>
                    <a:pt x="369227" y="210312"/>
                  </a:lnTo>
                  <a:lnTo>
                    <a:pt x="339966" y="246151"/>
                  </a:lnTo>
                  <a:lnTo>
                    <a:pt x="312102" y="284162"/>
                  </a:lnTo>
                  <a:lnTo>
                    <a:pt x="285610" y="324192"/>
                  </a:lnTo>
                  <a:lnTo>
                    <a:pt x="260477" y="366052"/>
                  </a:lnTo>
                  <a:lnTo>
                    <a:pt x="236651" y="409600"/>
                  </a:lnTo>
                  <a:lnTo>
                    <a:pt x="214147" y="454660"/>
                  </a:lnTo>
                  <a:lnTo>
                    <a:pt x="192900" y="501053"/>
                  </a:lnTo>
                  <a:lnTo>
                    <a:pt x="172923" y="548640"/>
                  </a:lnTo>
                  <a:lnTo>
                    <a:pt x="154178" y="597230"/>
                  </a:lnTo>
                  <a:lnTo>
                    <a:pt x="136639" y="646671"/>
                  </a:lnTo>
                  <a:lnTo>
                    <a:pt x="120294" y="696785"/>
                  </a:lnTo>
                  <a:lnTo>
                    <a:pt x="105117" y="747407"/>
                  </a:lnTo>
                  <a:lnTo>
                    <a:pt x="91071" y="798385"/>
                  </a:lnTo>
                  <a:lnTo>
                    <a:pt x="78143" y="849541"/>
                  </a:lnTo>
                  <a:lnTo>
                    <a:pt x="66319" y="900722"/>
                  </a:lnTo>
                  <a:lnTo>
                    <a:pt x="55562" y="951738"/>
                  </a:lnTo>
                  <a:lnTo>
                    <a:pt x="45859" y="1002449"/>
                  </a:lnTo>
                  <a:lnTo>
                    <a:pt x="37185" y="1052664"/>
                  </a:lnTo>
                  <a:lnTo>
                    <a:pt x="29514" y="1102233"/>
                  </a:lnTo>
                  <a:lnTo>
                    <a:pt x="22821" y="1150988"/>
                  </a:lnTo>
                  <a:lnTo>
                    <a:pt x="17081" y="1198753"/>
                  </a:lnTo>
                  <a:lnTo>
                    <a:pt x="12280" y="1245374"/>
                  </a:lnTo>
                  <a:lnTo>
                    <a:pt x="8394" y="1290675"/>
                  </a:lnTo>
                  <a:lnTo>
                    <a:pt x="5397" y="1334503"/>
                  </a:lnTo>
                  <a:lnTo>
                    <a:pt x="3276" y="1376667"/>
                  </a:lnTo>
                  <a:lnTo>
                    <a:pt x="1981" y="1417027"/>
                  </a:lnTo>
                  <a:lnTo>
                    <a:pt x="0" y="1532382"/>
                  </a:lnTo>
                  <a:lnTo>
                    <a:pt x="38100" y="1533144"/>
                  </a:lnTo>
                  <a:lnTo>
                    <a:pt x="40081" y="1418691"/>
                  </a:lnTo>
                  <a:lnTo>
                    <a:pt x="41389" y="1378369"/>
                  </a:lnTo>
                  <a:lnTo>
                    <a:pt x="43548" y="1336128"/>
                  </a:lnTo>
                  <a:lnTo>
                    <a:pt x="46596" y="1292148"/>
                  </a:lnTo>
                  <a:lnTo>
                    <a:pt x="50546" y="1246632"/>
                  </a:lnTo>
                  <a:lnTo>
                    <a:pt x="55435" y="1199730"/>
                  </a:lnTo>
                  <a:lnTo>
                    <a:pt x="61277" y="1151648"/>
                  </a:lnTo>
                  <a:lnTo>
                    <a:pt x="68097" y="1102537"/>
                  </a:lnTo>
                  <a:lnTo>
                    <a:pt x="75933" y="1052601"/>
                  </a:lnTo>
                  <a:lnTo>
                    <a:pt x="84785" y="1002004"/>
                  </a:lnTo>
                  <a:lnTo>
                    <a:pt x="94691" y="950937"/>
                  </a:lnTo>
                  <a:lnTo>
                    <a:pt x="105676" y="899566"/>
                  </a:lnTo>
                  <a:lnTo>
                    <a:pt x="117767" y="848067"/>
                  </a:lnTo>
                  <a:lnTo>
                    <a:pt x="130987" y="796645"/>
                  </a:lnTo>
                  <a:lnTo>
                    <a:pt x="145351" y="745451"/>
                  </a:lnTo>
                  <a:lnTo>
                    <a:pt x="160896" y="694677"/>
                  </a:lnTo>
                  <a:lnTo>
                    <a:pt x="177622" y="644499"/>
                  </a:lnTo>
                  <a:lnTo>
                    <a:pt x="195592" y="595096"/>
                  </a:lnTo>
                  <a:lnTo>
                    <a:pt x="214795" y="546658"/>
                  </a:lnTo>
                  <a:lnTo>
                    <a:pt x="235280" y="499351"/>
                  </a:lnTo>
                  <a:lnTo>
                    <a:pt x="257048" y="453351"/>
                  </a:lnTo>
                  <a:lnTo>
                    <a:pt x="280149" y="408851"/>
                  </a:lnTo>
                  <a:lnTo>
                    <a:pt x="304584" y="366026"/>
                  </a:lnTo>
                  <a:lnTo>
                    <a:pt x="330390" y="325043"/>
                  </a:lnTo>
                  <a:lnTo>
                    <a:pt x="357593" y="286092"/>
                  </a:lnTo>
                  <a:lnTo>
                    <a:pt x="386207" y="249351"/>
                  </a:lnTo>
                  <a:lnTo>
                    <a:pt x="416267" y="214998"/>
                  </a:lnTo>
                  <a:lnTo>
                    <a:pt x="447789" y="183222"/>
                  </a:lnTo>
                  <a:lnTo>
                    <a:pt x="480809" y="154178"/>
                  </a:lnTo>
                  <a:lnTo>
                    <a:pt x="515327" y="128066"/>
                  </a:lnTo>
                  <a:lnTo>
                    <a:pt x="551395" y="105067"/>
                  </a:lnTo>
                  <a:lnTo>
                    <a:pt x="589026" y="85344"/>
                  </a:lnTo>
                  <a:lnTo>
                    <a:pt x="606425" y="78524"/>
                  </a:lnTo>
                  <a:lnTo>
                    <a:pt x="603504" y="79248"/>
                  </a:lnTo>
                  <a:lnTo>
                    <a:pt x="606425" y="78511"/>
                  </a:lnTo>
                  <a:lnTo>
                    <a:pt x="606552" y="78498"/>
                  </a:lnTo>
                  <a:lnTo>
                    <a:pt x="614895" y="76466"/>
                  </a:lnTo>
                  <a:lnTo>
                    <a:pt x="621030" y="112776"/>
                  </a:lnTo>
                  <a:lnTo>
                    <a:pt x="634746" y="102717"/>
                  </a:lnTo>
                  <a:lnTo>
                    <a:pt x="723900" y="37338"/>
                  </a:lnTo>
                  <a:close/>
                </a:path>
                <a:path w="872490" h="2105659">
                  <a:moveTo>
                    <a:pt x="872477" y="870966"/>
                  </a:moveTo>
                  <a:lnTo>
                    <a:pt x="871715" y="832866"/>
                  </a:lnTo>
                  <a:lnTo>
                    <a:pt x="856475" y="832866"/>
                  </a:lnTo>
                  <a:lnTo>
                    <a:pt x="808786" y="836422"/>
                  </a:lnTo>
                  <a:lnTo>
                    <a:pt x="762520" y="843940"/>
                  </a:lnTo>
                  <a:lnTo>
                    <a:pt x="717753" y="855218"/>
                  </a:lnTo>
                  <a:lnTo>
                    <a:pt x="674598" y="870064"/>
                  </a:lnTo>
                  <a:lnTo>
                    <a:pt x="633120" y="888301"/>
                  </a:lnTo>
                  <a:lnTo>
                    <a:pt x="593420" y="909726"/>
                  </a:lnTo>
                  <a:lnTo>
                    <a:pt x="555586" y="934148"/>
                  </a:lnTo>
                  <a:lnTo>
                    <a:pt x="519709" y="961402"/>
                  </a:lnTo>
                  <a:lnTo>
                    <a:pt x="485876" y="991273"/>
                  </a:lnTo>
                  <a:lnTo>
                    <a:pt x="454177" y="1023581"/>
                  </a:lnTo>
                  <a:lnTo>
                    <a:pt x="424700" y="1058138"/>
                  </a:lnTo>
                  <a:lnTo>
                    <a:pt x="397535" y="1094765"/>
                  </a:lnTo>
                  <a:lnTo>
                    <a:pt x="372770" y="1133259"/>
                  </a:lnTo>
                  <a:lnTo>
                    <a:pt x="350507" y="1173429"/>
                  </a:lnTo>
                  <a:lnTo>
                    <a:pt x="330809" y="1215097"/>
                  </a:lnTo>
                  <a:lnTo>
                    <a:pt x="313791" y="1258074"/>
                  </a:lnTo>
                  <a:lnTo>
                    <a:pt x="299529" y="1302156"/>
                  </a:lnTo>
                  <a:lnTo>
                    <a:pt x="288124" y="1347177"/>
                  </a:lnTo>
                  <a:lnTo>
                    <a:pt x="279641" y="1392936"/>
                  </a:lnTo>
                  <a:lnTo>
                    <a:pt x="279171" y="1398028"/>
                  </a:lnTo>
                  <a:lnTo>
                    <a:pt x="240779" y="1395222"/>
                  </a:lnTo>
                  <a:lnTo>
                    <a:pt x="277355" y="1483804"/>
                  </a:lnTo>
                  <a:lnTo>
                    <a:pt x="289547" y="1513332"/>
                  </a:lnTo>
                  <a:lnTo>
                    <a:pt x="355079" y="1403604"/>
                  </a:lnTo>
                  <a:lnTo>
                    <a:pt x="316915" y="1400797"/>
                  </a:lnTo>
                  <a:lnTo>
                    <a:pt x="316979" y="1399794"/>
                  </a:lnTo>
                  <a:lnTo>
                    <a:pt x="326161" y="1351635"/>
                  </a:lnTo>
                  <a:lnTo>
                    <a:pt x="338696" y="1304378"/>
                  </a:lnTo>
                  <a:lnTo>
                    <a:pt x="354482" y="1258265"/>
                  </a:lnTo>
                  <a:lnTo>
                    <a:pt x="373418" y="1213535"/>
                  </a:lnTo>
                  <a:lnTo>
                    <a:pt x="395389" y="1170457"/>
                  </a:lnTo>
                  <a:lnTo>
                    <a:pt x="420293" y="1129258"/>
                  </a:lnTo>
                  <a:lnTo>
                    <a:pt x="448030" y="1090193"/>
                  </a:lnTo>
                  <a:lnTo>
                    <a:pt x="478472" y="1053503"/>
                  </a:lnTo>
                  <a:lnTo>
                    <a:pt x="511543" y="1019441"/>
                  </a:lnTo>
                  <a:lnTo>
                    <a:pt x="547103" y="988250"/>
                  </a:lnTo>
                  <a:lnTo>
                    <a:pt x="585076" y="960170"/>
                  </a:lnTo>
                  <a:lnTo>
                    <a:pt x="625335" y="935456"/>
                  </a:lnTo>
                  <a:lnTo>
                    <a:pt x="667766" y="914349"/>
                  </a:lnTo>
                  <a:lnTo>
                    <a:pt x="712292" y="897102"/>
                  </a:lnTo>
                  <a:lnTo>
                    <a:pt x="758774" y="883958"/>
                  </a:lnTo>
                  <a:lnTo>
                    <a:pt x="807135" y="875157"/>
                  </a:lnTo>
                  <a:lnTo>
                    <a:pt x="856475" y="871029"/>
                  </a:lnTo>
                  <a:lnTo>
                    <a:pt x="872477" y="87096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1682" y="604520"/>
            <a:ext cx="713105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42260" marR="5080" indent="-2830195">
              <a:lnSpc>
                <a:spcPct val="100000"/>
              </a:lnSpc>
              <a:spcBef>
                <a:spcPts val="100"/>
              </a:spcBef>
            </a:pPr>
            <a:r>
              <a:rPr sz="3600" spc="-330" dirty="0"/>
              <a:t>3. </a:t>
            </a:r>
            <a:r>
              <a:rPr sz="3600" spc="-150" dirty="0"/>
              <a:t>When </a:t>
            </a:r>
            <a:r>
              <a:rPr sz="3600" spc="-165" dirty="0"/>
              <a:t>both </a:t>
            </a:r>
            <a:r>
              <a:rPr sz="3600" spc="-190" dirty="0"/>
              <a:t>glucose </a:t>
            </a:r>
            <a:r>
              <a:rPr sz="3600" spc="-165" dirty="0"/>
              <a:t>and </a:t>
            </a:r>
            <a:r>
              <a:rPr sz="3600" spc="-195" dirty="0"/>
              <a:t>lactose</a:t>
            </a:r>
            <a:r>
              <a:rPr sz="3600" spc="-600" dirty="0"/>
              <a:t> </a:t>
            </a:r>
            <a:r>
              <a:rPr sz="3600" spc="-235" dirty="0"/>
              <a:t>are  </a:t>
            </a:r>
            <a:r>
              <a:rPr sz="3600" spc="-220" dirty="0"/>
              <a:t>present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310739" y="1956307"/>
            <a:ext cx="7745095" cy="25615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3754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sz="3200" spc="-155" dirty="0">
                <a:latin typeface="Trebuchet MS"/>
                <a:cs typeface="Trebuchet MS"/>
              </a:rPr>
              <a:t>This </a:t>
            </a:r>
            <a:r>
              <a:rPr sz="3200" spc="-150" dirty="0">
                <a:latin typeface="Trebuchet MS"/>
                <a:cs typeface="Trebuchet MS"/>
              </a:rPr>
              <a:t>explains </a:t>
            </a:r>
            <a:r>
              <a:rPr sz="3200" spc="-75" dirty="0">
                <a:latin typeface="Trebuchet MS"/>
                <a:cs typeface="Trebuchet MS"/>
              </a:rPr>
              <a:t>how </a:t>
            </a:r>
            <a:r>
              <a:rPr sz="3200" spc="-140" dirty="0">
                <a:latin typeface="Trebuchet MS"/>
                <a:cs typeface="Trebuchet MS"/>
              </a:rPr>
              <a:t>the </a:t>
            </a:r>
            <a:r>
              <a:rPr sz="3200" i="1" spc="-5" dirty="0">
                <a:latin typeface="Carlito"/>
                <a:cs typeface="Carlito"/>
              </a:rPr>
              <a:t>lac </a:t>
            </a:r>
            <a:r>
              <a:rPr sz="3200" spc="-100" dirty="0">
                <a:latin typeface="Trebuchet MS"/>
                <a:cs typeface="Trebuchet MS"/>
              </a:rPr>
              <a:t>operon </a:t>
            </a:r>
            <a:r>
              <a:rPr sz="3200" spc="-120" dirty="0">
                <a:latin typeface="Trebuchet MS"/>
                <a:cs typeface="Trebuchet MS"/>
              </a:rPr>
              <a:t>is  </a:t>
            </a:r>
            <a:r>
              <a:rPr sz="3200" spc="-150" dirty="0">
                <a:latin typeface="Trebuchet MS"/>
                <a:cs typeface="Trebuchet MS"/>
              </a:rPr>
              <a:t>transcribed </a:t>
            </a:r>
            <a:r>
              <a:rPr sz="3200" spc="-114" dirty="0">
                <a:latin typeface="Trebuchet MS"/>
                <a:cs typeface="Trebuchet MS"/>
              </a:rPr>
              <a:t>only </a:t>
            </a:r>
            <a:r>
              <a:rPr sz="3200" spc="-105" dirty="0">
                <a:latin typeface="Trebuchet MS"/>
                <a:cs typeface="Trebuchet MS"/>
              </a:rPr>
              <a:t>when </a:t>
            </a:r>
            <a:r>
              <a:rPr sz="3200" spc="-155" dirty="0">
                <a:latin typeface="Trebuchet MS"/>
                <a:cs typeface="Trebuchet MS"/>
              </a:rPr>
              <a:t>lactose </a:t>
            </a:r>
            <a:r>
              <a:rPr sz="3200" spc="-114" dirty="0">
                <a:latin typeface="Trebuchet MS"/>
                <a:cs typeface="Trebuchet MS"/>
              </a:rPr>
              <a:t>is</a:t>
            </a:r>
            <a:r>
              <a:rPr sz="3200" spc="-595" dirty="0">
                <a:latin typeface="Trebuchet MS"/>
                <a:cs typeface="Trebuchet MS"/>
              </a:rPr>
              <a:t> </a:t>
            </a:r>
            <a:r>
              <a:rPr sz="3200" spc="-165" dirty="0">
                <a:latin typeface="Trebuchet MS"/>
                <a:cs typeface="Trebuchet MS"/>
              </a:rPr>
              <a:t>present.</a:t>
            </a:r>
            <a:endParaRPr sz="3200">
              <a:latin typeface="Trebuchet MS"/>
              <a:cs typeface="Trebuchet MS"/>
            </a:endParaRPr>
          </a:p>
          <a:p>
            <a:pPr marL="354965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sz="3200" spc="-215" dirty="0">
                <a:latin typeface="Trebuchet MS"/>
                <a:cs typeface="Trebuchet MS"/>
              </a:rPr>
              <a:t>BUT…..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30" dirty="0">
                <a:latin typeface="Trebuchet MS"/>
                <a:cs typeface="Trebuchet MS"/>
              </a:rPr>
              <a:t>this</a:t>
            </a:r>
            <a:r>
              <a:rPr sz="3200" spc="-229" dirty="0">
                <a:latin typeface="Trebuchet MS"/>
                <a:cs typeface="Trebuchet MS"/>
              </a:rPr>
              <a:t> </a:t>
            </a:r>
            <a:r>
              <a:rPr sz="3200" spc="-90" dirty="0">
                <a:latin typeface="Trebuchet MS"/>
                <a:cs typeface="Trebuchet MS"/>
              </a:rPr>
              <a:t>does</a:t>
            </a:r>
            <a:r>
              <a:rPr sz="3200" spc="-235" dirty="0">
                <a:latin typeface="Trebuchet MS"/>
                <a:cs typeface="Trebuchet MS"/>
              </a:rPr>
              <a:t> </a:t>
            </a:r>
            <a:r>
              <a:rPr sz="3200" spc="-105" dirty="0">
                <a:latin typeface="Trebuchet MS"/>
                <a:cs typeface="Trebuchet MS"/>
              </a:rPr>
              <a:t>not</a:t>
            </a:r>
            <a:r>
              <a:rPr sz="3200" spc="-235" dirty="0">
                <a:latin typeface="Trebuchet MS"/>
                <a:cs typeface="Trebuchet MS"/>
              </a:rPr>
              <a:t> </a:t>
            </a:r>
            <a:r>
              <a:rPr sz="3200" spc="-165" dirty="0">
                <a:latin typeface="Trebuchet MS"/>
                <a:cs typeface="Trebuchet MS"/>
              </a:rPr>
              <a:t>explain</a:t>
            </a:r>
            <a:r>
              <a:rPr sz="3200" spc="-210" dirty="0">
                <a:latin typeface="Trebuchet MS"/>
                <a:cs typeface="Trebuchet MS"/>
              </a:rPr>
              <a:t> </a:t>
            </a:r>
            <a:r>
              <a:rPr sz="3200" spc="-120" dirty="0">
                <a:latin typeface="Trebuchet MS"/>
                <a:cs typeface="Trebuchet MS"/>
              </a:rPr>
              <a:t>why</a:t>
            </a:r>
            <a:r>
              <a:rPr sz="3200" spc="-229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the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00" dirty="0">
                <a:latin typeface="Trebuchet MS"/>
                <a:cs typeface="Trebuchet MS"/>
              </a:rPr>
              <a:t>operon  </a:t>
            </a:r>
            <a:r>
              <a:rPr sz="3200" spc="-114" dirty="0">
                <a:latin typeface="Trebuchet MS"/>
                <a:cs typeface="Trebuchet MS"/>
              </a:rPr>
              <a:t>is </a:t>
            </a:r>
            <a:r>
              <a:rPr sz="3200" spc="-105" dirty="0">
                <a:latin typeface="Trebuchet MS"/>
                <a:cs typeface="Trebuchet MS"/>
              </a:rPr>
              <a:t>not </a:t>
            </a:r>
            <a:r>
              <a:rPr sz="3200" spc="-150" dirty="0">
                <a:latin typeface="Trebuchet MS"/>
                <a:cs typeface="Trebuchet MS"/>
              </a:rPr>
              <a:t>transcribed </a:t>
            </a:r>
            <a:r>
              <a:rPr sz="3200" spc="-105" dirty="0">
                <a:latin typeface="Trebuchet MS"/>
                <a:cs typeface="Trebuchet MS"/>
              </a:rPr>
              <a:t>when both </a:t>
            </a:r>
            <a:r>
              <a:rPr sz="3200" spc="-130" dirty="0">
                <a:latin typeface="Trebuchet MS"/>
                <a:cs typeface="Trebuchet MS"/>
              </a:rPr>
              <a:t>glucose </a:t>
            </a:r>
            <a:r>
              <a:rPr sz="3200" spc="-114" dirty="0">
                <a:latin typeface="Trebuchet MS"/>
                <a:cs typeface="Trebuchet MS"/>
              </a:rPr>
              <a:t>and  </a:t>
            </a:r>
            <a:r>
              <a:rPr sz="3200" spc="-155" dirty="0">
                <a:latin typeface="Trebuchet MS"/>
                <a:cs typeface="Trebuchet MS"/>
              </a:rPr>
              <a:t>lactose </a:t>
            </a:r>
            <a:r>
              <a:rPr sz="3200" spc="-165" dirty="0">
                <a:latin typeface="Trebuchet MS"/>
                <a:cs typeface="Trebuchet MS"/>
              </a:rPr>
              <a:t>are</a:t>
            </a:r>
            <a:r>
              <a:rPr sz="3200" spc="-310" dirty="0">
                <a:latin typeface="Trebuchet MS"/>
                <a:cs typeface="Trebuchet MS"/>
              </a:rPr>
              <a:t> </a:t>
            </a:r>
            <a:r>
              <a:rPr sz="3200" spc="-165" dirty="0">
                <a:latin typeface="Trebuchet MS"/>
                <a:cs typeface="Trebuchet MS"/>
              </a:rPr>
              <a:t>present.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42783" y="1338325"/>
            <a:ext cx="7284084" cy="1306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40" dirty="0">
                <a:latin typeface="Trebuchet MS"/>
                <a:cs typeface="Trebuchet MS"/>
              </a:rPr>
              <a:t>When </a:t>
            </a:r>
            <a:r>
              <a:rPr sz="2800" spc="-110" dirty="0">
                <a:latin typeface="Trebuchet MS"/>
                <a:cs typeface="Trebuchet MS"/>
              </a:rPr>
              <a:t>glucose </a:t>
            </a:r>
            <a:r>
              <a:rPr sz="2800" spc="-95" dirty="0">
                <a:latin typeface="Trebuchet MS"/>
                <a:cs typeface="Trebuchet MS"/>
              </a:rPr>
              <a:t>and </a:t>
            </a:r>
            <a:r>
              <a:rPr sz="2800" spc="-135" dirty="0">
                <a:latin typeface="Trebuchet MS"/>
                <a:cs typeface="Trebuchet MS"/>
              </a:rPr>
              <a:t>lactose </a:t>
            </a:r>
            <a:r>
              <a:rPr sz="2800" spc="-140" dirty="0">
                <a:latin typeface="Trebuchet MS"/>
                <a:cs typeface="Trebuchet MS"/>
              </a:rPr>
              <a:t>are </a:t>
            </a:r>
            <a:r>
              <a:rPr sz="2800" spc="-120" dirty="0">
                <a:latin typeface="Trebuchet MS"/>
                <a:cs typeface="Trebuchet MS"/>
              </a:rPr>
              <a:t>present </a:t>
            </a:r>
            <a:r>
              <a:rPr sz="2800" spc="-45" dirty="0">
                <a:latin typeface="Trebuchet MS"/>
                <a:cs typeface="Trebuchet MS"/>
              </a:rPr>
              <a:t>RNA  </a:t>
            </a:r>
            <a:r>
              <a:rPr sz="2800" spc="-114" dirty="0">
                <a:latin typeface="Trebuchet MS"/>
                <a:cs typeface="Trebuchet MS"/>
              </a:rPr>
              <a:t>polymerase</a:t>
            </a:r>
            <a:r>
              <a:rPr sz="2800" spc="-229" dirty="0">
                <a:latin typeface="Trebuchet MS"/>
                <a:cs typeface="Trebuchet MS"/>
              </a:rPr>
              <a:t> </a:t>
            </a:r>
            <a:r>
              <a:rPr sz="2800" spc="-140" dirty="0">
                <a:latin typeface="Trebuchet MS"/>
                <a:cs typeface="Trebuchet MS"/>
              </a:rPr>
              <a:t>can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sit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45" dirty="0">
                <a:latin typeface="Trebuchet MS"/>
                <a:cs typeface="Trebuchet MS"/>
              </a:rPr>
              <a:t>on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promoter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35" dirty="0">
                <a:latin typeface="Trebuchet MS"/>
                <a:cs typeface="Trebuchet MS"/>
              </a:rPr>
              <a:t>site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but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70" dirty="0">
                <a:latin typeface="Trebuchet MS"/>
                <a:cs typeface="Trebuchet MS"/>
              </a:rPr>
              <a:t>it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is  </a:t>
            </a:r>
            <a:r>
              <a:rPr sz="2800" spc="-120" dirty="0">
                <a:latin typeface="Trebuchet MS"/>
                <a:cs typeface="Trebuchet MS"/>
              </a:rPr>
              <a:t>unstable </a:t>
            </a:r>
            <a:r>
              <a:rPr sz="2800" spc="-95" dirty="0">
                <a:latin typeface="Trebuchet MS"/>
                <a:cs typeface="Trebuchet MS"/>
              </a:rPr>
              <a:t>and </a:t>
            </a:r>
            <a:r>
              <a:rPr sz="2800" spc="-170" dirty="0">
                <a:latin typeface="Trebuchet MS"/>
                <a:cs typeface="Trebuchet MS"/>
              </a:rPr>
              <a:t>it </a:t>
            </a:r>
            <a:r>
              <a:rPr sz="2800" spc="-130" dirty="0">
                <a:latin typeface="Trebuchet MS"/>
                <a:cs typeface="Trebuchet MS"/>
              </a:rPr>
              <a:t>keeps </a:t>
            </a:r>
            <a:r>
              <a:rPr sz="2800" spc="-155" dirty="0">
                <a:latin typeface="Trebuchet MS"/>
                <a:cs typeface="Trebuchet MS"/>
              </a:rPr>
              <a:t>falling</a:t>
            </a:r>
            <a:r>
              <a:rPr sz="2800" spc="-530" dirty="0">
                <a:latin typeface="Trebuchet MS"/>
                <a:cs typeface="Trebuchet MS"/>
              </a:rPr>
              <a:t> </a:t>
            </a:r>
            <a:r>
              <a:rPr sz="2800" spc="-145" dirty="0">
                <a:latin typeface="Trebuchet MS"/>
                <a:cs typeface="Trebuchet MS"/>
              </a:rPr>
              <a:t>off</a:t>
            </a:r>
            <a:endParaRPr sz="2800">
              <a:latin typeface="Trebuchet MS"/>
              <a:cs typeface="Trebuchet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557644" y="3259073"/>
            <a:ext cx="835660" cy="854710"/>
            <a:chOff x="6557644" y="3259073"/>
            <a:chExt cx="835660" cy="854710"/>
          </a:xfrm>
        </p:grpSpPr>
        <p:sp>
          <p:nvSpPr>
            <p:cNvPr id="4" name="object 4"/>
            <p:cNvSpPr/>
            <p:nvPr/>
          </p:nvSpPr>
          <p:spPr>
            <a:xfrm>
              <a:off x="6562978" y="3374135"/>
              <a:ext cx="824865" cy="734060"/>
            </a:xfrm>
            <a:custGeom>
              <a:avLst/>
              <a:gdLst/>
              <a:ahLst/>
              <a:cxnLst/>
              <a:rect l="l" t="t" r="r" b="b"/>
              <a:pathLst>
                <a:path w="824865" h="734060">
                  <a:moveTo>
                    <a:pt x="824484" y="416052"/>
                  </a:moveTo>
                  <a:lnTo>
                    <a:pt x="645414" y="198120"/>
                  </a:lnTo>
                  <a:lnTo>
                    <a:pt x="564642" y="49530"/>
                  </a:lnTo>
                  <a:lnTo>
                    <a:pt x="376428" y="0"/>
                  </a:lnTo>
                  <a:lnTo>
                    <a:pt x="179070" y="49530"/>
                  </a:lnTo>
                  <a:lnTo>
                    <a:pt x="107442" y="217932"/>
                  </a:lnTo>
                  <a:lnTo>
                    <a:pt x="26670" y="366522"/>
                  </a:lnTo>
                  <a:lnTo>
                    <a:pt x="0" y="555498"/>
                  </a:lnTo>
                  <a:lnTo>
                    <a:pt x="26670" y="674370"/>
                  </a:lnTo>
                  <a:lnTo>
                    <a:pt x="134112" y="654558"/>
                  </a:lnTo>
                  <a:lnTo>
                    <a:pt x="188214" y="733806"/>
                  </a:lnTo>
                  <a:lnTo>
                    <a:pt x="259842" y="694182"/>
                  </a:lnTo>
                  <a:lnTo>
                    <a:pt x="277368" y="634746"/>
                  </a:lnTo>
                  <a:lnTo>
                    <a:pt x="349758" y="674370"/>
                  </a:lnTo>
                  <a:lnTo>
                    <a:pt x="448056" y="634746"/>
                  </a:lnTo>
                  <a:lnTo>
                    <a:pt x="457200" y="694182"/>
                  </a:lnTo>
                  <a:lnTo>
                    <a:pt x="564642" y="694182"/>
                  </a:lnTo>
                  <a:lnTo>
                    <a:pt x="779526" y="555498"/>
                  </a:lnTo>
                  <a:lnTo>
                    <a:pt x="816102" y="545592"/>
                  </a:lnTo>
                  <a:lnTo>
                    <a:pt x="824484" y="416052"/>
                  </a:lnTo>
                  <a:close/>
                </a:path>
              </a:pathLst>
            </a:custGeom>
            <a:solidFill>
              <a:srgbClr val="99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557644" y="3368801"/>
              <a:ext cx="835660" cy="744855"/>
            </a:xfrm>
            <a:custGeom>
              <a:avLst/>
              <a:gdLst/>
              <a:ahLst/>
              <a:cxnLst/>
              <a:rect l="l" t="t" r="r" b="b"/>
              <a:pathLst>
                <a:path w="835659" h="744854">
                  <a:moveTo>
                    <a:pt x="835151" y="422147"/>
                  </a:moveTo>
                  <a:lnTo>
                    <a:pt x="835151" y="420623"/>
                  </a:lnTo>
                  <a:lnTo>
                    <a:pt x="834389" y="419861"/>
                  </a:lnTo>
                  <a:lnTo>
                    <a:pt x="833627" y="418337"/>
                  </a:lnTo>
                  <a:lnTo>
                    <a:pt x="654557" y="200405"/>
                  </a:lnTo>
                  <a:lnTo>
                    <a:pt x="654557" y="201167"/>
                  </a:lnTo>
                  <a:lnTo>
                    <a:pt x="574547" y="52577"/>
                  </a:lnTo>
                  <a:lnTo>
                    <a:pt x="573785" y="51053"/>
                  </a:lnTo>
                  <a:lnTo>
                    <a:pt x="572261" y="50291"/>
                  </a:lnTo>
                  <a:lnTo>
                    <a:pt x="571499" y="50291"/>
                  </a:lnTo>
                  <a:lnTo>
                    <a:pt x="382523" y="761"/>
                  </a:lnTo>
                  <a:lnTo>
                    <a:pt x="381761" y="0"/>
                  </a:lnTo>
                  <a:lnTo>
                    <a:pt x="380999" y="0"/>
                  </a:lnTo>
                  <a:lnTo>
                    <a:pt x="380237" y="761"/>
                  </a:lnTo>
                  <a:lnTo>
                    <a:pt x="182879" y="50291"/>
                  </a:lnTo>
                  <a:lnTo>
                    <a:pt x="182117" y="50291"/>
                  </a:lnTo>
                  <a:lnTo>
                    <a:pt x="179831" y="52577"/>
                  </a:lnTo>
                  <a:lnTo>
                    <a:pt x="108203" y="220979"/>
                  </a:lnTo>
                  <a:lnTo>
                    <a:pt x="27431" y="369569"/>
                  </a:lnTo>
                  <a:lnTo>
                    <a:pt x="27431" y="371093"/>
                  </a:lnTo>
                  <a:lnTo>
                    <a:pt x="0" y="560069"/>
                  </a:lnTo>
                  <a:lnTo>
                    <a:pt x="0" y="560831"/>
                  </a:lnTo>
                  <a:lnTo>
                    <a:pt x="761" y="561593"/>
                  </a:lnTo>
                  <a:lnTo>
                    <a:pt x="9905" y="602350"/>
                  </a:lnTo>
                  <a:lnTo>
                    <a:pt x="9905" y="559307"/>
                  </a:lnTo>
                  <a:lnTo>
                    <a:pt x="10104" y="560190"/>
                  </a:lnTo>
                  <a:lnTo>
                    <a:pt x="35813" y="378017"/>
                  </a:lnTo>
                  <a:lnTo>
                    <a:pt x="35813" y="374141"/>
                  </a:lnTo>
                  <a:lnTo>
                    <a:pt x="36552" y="372664"/>
                  </a:lnTo>
                  <a:lnTo>
                    <a:pt x="116585" y="225551"/>
                  </a:lnTo>
                  <a:lnTo>
                    <a:pt x="185927" y="63510"/>
                  </a:lnTo>
                  <a:lnTo>
                    <a:pt x="185927" y="59435"/>
                  </a:lnTo>
                  <a:lnTo>
                    <a:pt x="188975" y="56387"/>
                  </a:lnTo>
                  <a:lnTo>
                    <a:pt x="188975" y="58668"/>
                  </a:lnTo>
                  <a:lnTo>
                    <a:pt x="380237" y="10481"/>
                  </a:lnTo>
                  <a:lnTo>
                    <a:pt x="380237" y="9905"/>
                  </a:lnTo>
                  <a:lnTo>
                    <a:pt x="382523" y="9905"/>
                  </a:lnTo>
                  <a:lnTo>
                    <a:pt x="382523" y="10507"/>
                  </a:lnTo>
                  <a:lnTo>
                    <a:pt x="566165" y="58834"/>
                  </a:lnTo>
                  <a:lnTo>
                    <a:pt x="566165" y="57149"/>
                  </a:lnTo>
                  <a:lnTo>
                    <a:pt x="568451" y="59435"/>
                  </a:lnTo>
                  <a:lnTo>
                    <a:pt x="568451" y="61395"/>
                  </a:lnTo>
                  <a:lnTo>
                    <a:pt x="646175" y="205739"/>
                  </a:lnTo>
                  <a:lnTo>
                    <a:pt x="646937" y="205739"/>
                  </a:lnTo>
                  <a:lnTo>
                    <a:pt x="646937" y="206501"/>
                  </a:lnTo>
                  <a:lnTo>
                    <a:pt x="825107" y="423337"/>
                  </a:lnTo>
                  <a:lnTo>
                    <a:pt x="825245" y="421385"/>
                  </a:lnTo>
                  <a:lnTo>
                    <a:pt x="826007" y="424433"/>
                  </a:lnTo>
                  <a:lnTo>
                    <a:pt x="826007" y="550925"/>
                  </a:lnTo>
                  <a:lnTo>
                    <a:pt x="835151" y="422147"/>
                  </a:lnTo>
                  <a:close/>
                </a:path>
                <a:path w="835659" h="744854">
                  <a:moveTo>
                    <a:pt x="10104" y="560190"/>
                  </a:moveTo>
                  <a:lnTo>
                    <a:pt x="9905" y="559307"/>
                  </a:lnTo>
                  <a:lnTo>
                    <a:pt x="9905" y="561593"/>
                  </a:lnTo>
                  <a:lnTo>
                    <a:pt x="10104" y="560190"/>
                  </a:lnTo>
                  <a:close/>
                </a:path>
                <a:path w="835659" h="744854">
                  <a:moveTo>
                    <a:pt x="35707" y="674308"/>
                  </a:moveTo>
                  <a:lnTo>
                    <a:pt x="10104" y="560190"/>
                  </a:lnTo>
                  <a:lnTo>
                    <a:pt x="9905" y="561593"/>
                  </a:lnTo>
                  <a:lnTo>
                    <a:pt x="9905" y="602350"/>
                  </a:lnTo>
                  <a:lnTo>
                    <a:pt x="27431" y="680465"/>
                  </a:lnTo>
                  <a:lnTo>
                    <a:pt x="28193" y="682751"/>
                  </a:lnTo>
                  <a:lnTo>
                    <a:pt x="30479" y="685037"/>
                  </a:lnTo>
                  <a:lnTo>
                    <a:pt x="31241" y="684783"/>
                  </a:lnTo>
                  <a:lnTo>
                    <a:pt x="31241" y="675131"/>
                  </a:lnTo>
                  <a:lnTo>
                    <a:pt x="35707" y="674308"/>
                  </a:lnTo>
                  <a:close/>
                </a:path>
                <a:path w="835659" h="744854">
                  <a:moveTo>
                    <a:pt x="36575" y="678179"/>
                  </a:moveTo>
                  <a:lnTo>
                    <a:pt x="35707" y="674308"/>
                  </a:lnTo>
                  <a:lnTo>
                    <a:pt x="31241" y="675131"/>
                  </a:lnTo>
                  <a:lnTo>
                    <a:pt x="36575" y="678179"/>
                  </a:lnTo>
                  <a:close/>
                </a:path>
                <a:path w="835659" h="744854">
                  <a:moveTo>
                    <a:pt x="36575" y="683573"/>
                  </a:moveTo>
                  <a:lnTo>
                    <a:pt x="36575" y="678179"/>
                  </a:lnTo>
                  <a:lnTo>
                    <a:pt x="31241" y="675131"/>
                  </a:lnTo>
                  <a:lnTo>
                    <a:pt x="31241" y="684783"/>
                  </a:lnTo>
                  <a:lnTo>
                    <a:pt x="32765" y="684275"/>
                  </a:lnTo>
                  <a:lnTo>
                    <a:pt x="36575" y="683573"/>
                  </a:lnTo>
                  <a:close/>
                </a:path>
                <a:path w="835659" h="744854">
                  <a:moveTo>
                    <a:pt x="194931" y="732537"/>
                  </a:moveTo>
                  <a:lnTo>
                    <a:pt x="143255" y="656843"/>
                  </a:lnTo>
                  <a:lnTo>
                    <a:pt x="142493" y="655319"/>
                  </a:lnTo>
                  <a:lnTo>
                    <a:pt x="140207" y="654557"/>
                  </a:lnTo>
                  <a:lnTo>
                    <a:pt x="138683" y="655319"/>
                  </a:lnTo>
                  <a:lnTo>
                    <a:pt x="35707" y="674308"/>
                  </a:lnTo>
                  <a:lnTo>
                    <a:pt x="36575" y="678179"/>
                  </a:lnTo>
                  <a:lnTo>
                    <a:pt x="36575" y="683573"/>
                  </a:lnTo>
                  <a:lnTo>
                    <a:pt x="135635" y="665307"/>
                  </a:lnTo>
                  <a:lnTo>
                    <a:pt x="135635" y="662177"/>
                  </a:lnTo>
                  <a:lnTo>
                    <a:pt x="140207" y="664463"/>
                  </a:lnTo>
                  <a:lnTo>
                    <a:pt x="140207" y="668875"/>
                  </a:lnTo>
                  <a:lnTo>
                    <a:pt x="189737" y="741425"/>
                  </a:lnTo>
                  <a:lnTo>
                    <a:pt x="190499" y="743711"/>
                  </a:lnTo>
                  <a:lnTo>
                    <a:pt x="191261" y="743902"/>
                  </a:lnTo>
                  <a:lnTo>
                    <a:pt x="191261" y="734567"/>
                  </a:lnTo>
                  <a:lnTo>
                    <a:pt x="194931" y="732537"/>
                  </a:lnTo>
                  <a:close/>
                </a:path>
                <a:path w="835659" h="744854">
                  <a:moveTo>
                    <a:pt x="36575" y="372617"/>
                  </a:moveTo>
                  <a:lnTo>
                    <a:pt x="35813" y="374141"/>
                  </a:lnTo>
                  <a:lnTo>
                    <a:pt x="36552" y="372783"/>
                  </a:lnTo>
                  <a:lnTo>
                    <a:pt x="36575" y="372617"/>
                  </a:lnTo>
                  <a:close/>
                </a:path>
                <a:path w="835659" h="744854">
                  <a:moveTo>
                    <a:pt x="36552" y="372783"/>
                  </a:moveTo>
                  <a:lnTo>
                    <a:pt x="35813" y="374141"/>
                  </a:lnTo>
                  <a:lnTo>
                    <a:pt x="35813" y="378017"/>
                  </a:lnTo>
                  <a:lnTo>
                    <a:pt x="36552" y="372783"/>
                  </a:lnTo>
                  <a:close/>
                </a:path>
                <a:path w="835659" h="744854">
                  <a:moveTo>
                    <a:pt x="36575" y="372740"/>
                  </a:moveTo>
                  <a:close/>
                </a:path>
                <a:path w="835659" h="744854">
                  <a:moveTo>
                    <a:pt x="140207" y="664463"/>
                  </a:moveTo>
                  <a:lnTo>
                    <a:pt x="135635" y="662177"/>
                  </a:lnTo>
                  <a:lnTo>
                    <a:pt x="137533" y="664957"/>
                  </a:lnTo>
                  <a:lnTo>
                    <a:pt x="140207" y="664463"/>
                  </a:lnTo>
                  <a:close/>
                </a:path>
                <a:path w="835659" h="744854">
                  <a:moveTo>
                    <a:pt x="137533" y="664957"/>
                  </a:moveTo>
                  <a:lnTo>
                    <a:pt x="135635" y="662177"/>
                  </a:lnTo>
                  <a:lnTo>
                    <a:pt x="135635" y="665307"/>
                  </a:lnTo>
                  <a:lnTo>
                    <a:pt x="137533" y="664957"/>
                  </a:lnTo>
                  <a:close/>
                </a:path>
                <a:path w="835659" h="744854">
                  <a:moveTo>
                    <a:pt x="140207" y="668875"/>
                  </a:moveTo>
                  <a:lnTo>
                    <a:pt x="140207" y="664463"/>
                  </a:lnTo>
                  <a:lnTo>
                    <a:pt x="137533" y="664957"/>
                  </a:lnTo>
                  <a:lnTo>
                    <a:pt x="140207" y="668875"/>
                  </a:lnTo>
                  <a:close/>
                </a:path>
                <a:path w="835659" h="744854">
                  <a:moveTo>
                    <a:pt x="188975" y="56387"/>
                  </a:moveTo>
                  <a:lnTo>
                    <a:pt x="185927" y="59435"/>
                  </a:lnTo>
                  <a:lnTo>
                    <a:pt x="187882" y="58943"/>
                  </a:lnTo>
                  <a:lnTo>
                    <a:pt x="188975" y="56387"/>
                  </a:lnTo>
                  <a:close/>
                </a:path>
                <a:path w="835659" h="744854">
                  <a:moveTo>
                    <a:pt x="187882" y="58943"/>
                  </a:moveTo>
                  <a:lnTo>
                    <a:pt x="185927" y="59435"/>
                  </a:lnTo>
                  <a:lnTo>
                    <a:pt x="185927" y="63510"/>
                  </a:lnTo>
                  <a:lnTo>
                    <a:pt x="187882" y="58943"/>
                  </a:lnTo>
                  <a:close/>
                </a:path>
                <a:path w="835659" h="744854">
                  <a:moveTo>
                    <a:pt x="188975" y="58668"/>
                  </a:moveTo>
                  <a:lnTo>
                    <a:pt x="188975" y="56387"/>
                  </a:lnTo>
                  <a:lnTo>
                    <a:pt x="187882" y="58943"/>
                  </a:lnTo>
                  <a:lnTo>
                    <a:pt x="188975" y="58668"/>
                  </a:lnTo>
                  <a:close/>
                </a:path>
                <a:path w="835659" h="744854">
                  <a:moveTo>
                    <a:pt x="197357" y="736091"/>
                  </a:moveTo>
                  <a:lnTo>
                    <a:pt x="194931" y="732537"/>
                  </a:lnTo>
                  <a:lnTo>
                    <a:pt x="191261" y="734567"/>
                  </a:lnTo>
                  <a:lnTo>
                    <a:pt x="197357" y="736091"/>
                  </a:lnTo>
                  <a:close/>
                </a:path>
                <a:path w="835659" h="744854">
                  <a:moveTo>
                    <a:pt x="197357" y="742106"/>
                  </a:moveTo>
                  <a:lnTo>
                    <a:pt x="197357" y="736091"/>
                  </a:lnTo>
                  <a:lnTo>
                    <a:pt x="191261" y="734567"/>
                  </a:lnTo>
                  <a:lnTo>
                    <a:pt x="191261" y="743902"/>
                  </a:lnTo>
                  <a:lnTo>
                    <a:pt x="193547" y="744473"/>
                  </a:lnTo>
                  <a:lnTo>
                    <a:pt x="195833" y="742949"/>
                  </a:lnTo>
                  <a:lnTo>
                    <a:pt x="197357" y="742106"/>
                  </a:lnTo>
                  <a:close/>
                </a:path>
                <a:path w="835659" h="744854">
                  <a:moveTo>
                    <a:pt x="261232" y="695860"/>
                  </a:moveTo>
                  <a:lnTo>
                    <a:pt x="194931" y="732537"/>
                  </a:lnTo>
                  <a:lnTo>
                    <a:pt x="197357" y="736091"/>
                  </a:lnTo>
                  <a:lnTo>
                    <a:pt x="197357" y="742106"/>
                  </a:lnTo>
                  <a:lnTo>
                    <a:pt x="260603" y="707119"/>
                  </a:lnTo>
                  <a:lnTo>
                    <a:pt x="260603" y="697991"/>
                  </a:lnTo>
                  <a:lnTo>
                    <a:pt x="261232" y="695860"/>
                  </a:lnTo>
                  <a:close/>
                </a:path>
                <a:path w="835659" h="744854">
                  <a:moveTo>
                    <a:pt x="262889" y="694943"/>
                  </a:moveTo>
                  <a:lnTo>
                    <a:pt x="261232" y="695860"/>
                  </a:lnTo>
                  <a:lnTo>
                    <a:pt x="260603" y="697991"/>
                  </a:lnTo>
                  <a:lnTo>
                    <a:pt x="262889" y="694943"/>
                  </a:lnTo>
                  <a:close/>
                </a:path>
                <a:path w="835659" h="744854">
                  <a:moveTo>
                    <a:pt x="262889" y="705855"/>
                  </a:moveTo>
                  <a:lnTo>
                    <a:pt x="262889" y="694943"/>
                  </a:lnTo>
                  <a:lnTo>
                    <a:pt x="260603" y="697991"/>
                  </a:lnTo>
                  <a:lnTo>
                    <a:pt x="260603" y="707119"/>
                  </a:lnTo>
                  <a:lnTo>
                    <a:pt x="262889" y="705855"/>
                  </a:lnTo>
                  <a:close/>
                </a:path>
                <a:path w="835659" h="744854">
                  <a:moveTo>
                    <a:pt x="355447" y="674075"/>
                  </a:moveTo>
                  <a:lnTo>
                    <a:pt x="284987" y="635507"/>
                  </a:lnTo>
                  <a:lnTo>
                    <a:pt x="284225" y="634745"/>
                  </a:lnTo>
                  <a:lnTo>
                    <a:pt x="282701" y="634745"/>
                  </a:lnTo>
                  <a:lnTo>
                    <a:pt x="279653" y="636269"/>
                  </a:lnTo>
                  <a:lnTo>
                    <a:pt x="278891" y="637031"/>
                  </a:lnTo>
                  <a:lnTo>
                    <a:pt x="278129" y="638555"/>
                  </a:lnTo>
                  <a:lnTo>
                    <a:pt x="261232" y="695860"/>
                  </a:lnTo>
                  <a:lnTo>
                    <a:pt x="262889" y="694943"/>
                  </a:lnTo>
                  <a:lnTo>
                    <a:pt x="262889" y="705855"/>
                  </a:lnTo>
                  <a:lnTo>
                    <a:pt x="267461" y="703325"/>
                  </a:lnTo>
                  <a:lnTo>
                    <a:pt x="268223" y="703325"/>
                  </a:lnTo>
                  <a:lnTo>
                    <a:pt x="268985" y="701801"/>
                  </a:lnTo>
                  <a:lnTo>
                    <a:pt x="269747" y="701039"/>
                  </a:lnTo>
                  <a:lnTo>
                    <a:pt x="280415" y="664861"/>
                  </a:lnTo>
                  <a:lnTo>
                    <a:pt x="280415" y="643889"/>
                  </a:lnTo>
                  <a:lnTo>
                    <a:pt x="287273" y="641603"/>
                  </a:lnTo>
                  <a:lnTo>
                    <a:pt x="287273" y="647643"/>
                  </a:lnTo>
                  <a:lnTo>
                    <a:pt x="352805" y="683513"/>
                  </a:lnTo>
                  <a:lnTo>
                    <a:pt x="352805" y="675131"/>
                  </a:lnTo>
                  <a:lnTo>
                    <a:pt x="355447" y="674075"/>
                  </a:lnTo>
                  <a:close/>
                </a:path>
                <a:path w="835659" h="744854">
                  <a:moveTo>
                    <a:pt x="287273" y="641603"/>
                  </a:moveTo>
                  <a:lnTo>
                    <a:pt x="280415" y="643889"/>
                  </a:lnTo>
                  <a:lnTo>
                    <a:pt x="285740" y="646804"/>
                  </a:lnTo>
                  <a:lnTo>
                    <a:pt x="287273" y="641603"/>
                  </a:lnTo>
                  <a:close/>
                </a:path>
                <a:path w="835659" h="744854">
                  <a:moveTo>
                    <a:pt x="285740" y="646804"/>
                  </a:moveTo>
                  <a:lnTo>
                    <a:pt x="280415" y="643889"/>
                  </a:lnTo>
                  <a:lnTo>
                    <a:pt x="280415" y="664861"/>
                  </a:lnTo>
                  <a:lnTo>
                    <a:pt x="285740" y="646804"/>
                  </a:lnTo>
                  <a:close/>
                </a:path>
                <a:path w="835659" h="744854">
                  <a:moveTo>
                    <a:pt x="287273" y="647643"/>
                  </a:moveTo>
                  <a:lnTo>
                    <a:pt x="287273" y="641603"/>
                  </a:lnTo>
                  <a:lnTo>
                    <a:pt x="285740" y="646804"/>
                  </a:lnTo>
                  <a:lnTo>
                    <a:pt x="287273" y="647643"/>
                  </a:lnTo>
                  <a:close/>
                </a:path>
                <a:path w="835659" h="744854">
                  <a:moveTo>
                    <a:pt x="357377" y="675131"/>
                  </a:moveTo>
                  <a:lnTo>
                    <a:pt x="355447" y="674075"/>
                  </a:lnTo>
                  <a:lnTo>
                    <a:pt x="352805" y="675131"/>
                  </a:lnTo>
                  <a:lnTo>
                    <a:pt x="357377" y="675131"/>
                  </a:lnTo>
                  <a:close/>
                </a:path>
                <a:path w="835659" h="744854">
                  <a:moveTo>
                    <a:pt x="357377" y="683968"/>
                  </a:moveTo>
                  <a:lnTo>
                    <a:pt x="357377" y="675131"/>
                  </a:lnTo>
                  <a:lnTo>
                    <a:pt x="352805" y="675131"/>
                  </a:lnTo>
                  <a:lnTo>
                    <a:pt x="352805" y="683513"/>
                  </a:lnTo>
                  <a:lnTo>
                    <a:pt x="353567" y="684275"/>
                  </a:lnTo>
                  <a:lnTo>
                    <a:pt x="356615" y="684275"/>
                  </a:lnTo>
                  <a:lnTo>
                    <a:pt x="357377" y="683968"/>
                  </a:lnTo>
                  <a:close/>
                </a:path>
                <a:path w="835659" h="744854">
                  <a:moveTo>
                    <a:pt x="457961" y="700277"/>
                  </a:moveTo>
                  <a:lnTo>
                    <a:pt x="457961" y="637793"/>
                  </a:lnTo>
                  <a:lnTo>
                    <a:pt x="457199" y="636269"/>
                  </a:lnTo>
                  <a:lnTo>
                    <a:pt x="454151" y="634745"/>
                  </a:lnTo>
                  <a:lnTo>
                    <a:pt x="452627" y="634745"/>
                  </a:lnTo>
                  <a:lnTo>
                    <a:pt x="451865" y="635507"/>
                  </a:lnTo>
                  <a:lnTo>
                    <a:pt x="355447" y="674075"/>
                  </a:lnTo>
                  <a:lnTo>
                    <a:pt x="357377" y="675131"/>
                  </a:lnTo>
                  <a:lnTo>
                    <a:pt x="357377" y="683968"/>
                  </a:lnTo>
                  <a:lnTo>
                    <a:pt x="448817" y="647109"/>
                  </a:lnTo>
                  <a:lnTo>
                    <a:pt x="448817" y="640841"/>
                  </a:lnTo>
                  <a:lnTo>
                    <a:pt x="454913" y="644651"/>
                  </a:lnTo>
                  <a:lnTo>
                    <a:pt x="454913" y="680465"/>
                  </a:lnTo>
                  <a:lnTo>
                    <a:pt x="457961" y="700277"/>
                  </a:lnTo>
                  <a:close/>
                </a:path>
                <a:path w="835659" h="744854">
                  <a:moveTo>
                    <a:pt x="382523" y="9905"/>
                  </a:moveTo>
                  <a:lnTo>
                    <a:pt x="380237" y="9905"/>
                  </a:lnTo>
                  <a:lnTo>
                    <a:pt x="380999" y="10106"/>
                  </a:lnTo>
                  <a:lnTo>
                    <a:pt x="381761" y="10097"/>
                  </a:lnTo>
                  <a:lnTo>
                    <a:pt x="382523" y="9905"/>
                  </a:lnTo>
                  <a:close/>
                </a:path>
                <a:path w="835659" h="744854">
                  <a:moveTo>
                    <a:pt x="381356" y="10200"/>
                  </a:moveTo>
                  <a:lnTo>
                    <a:pt x="380237" y="9905"/>
                  </a:lnTo>
                  <a:lnTo>
                    <a:pt x="380237" y="10481"/>
                  </a:lnTo>
                  <a:lnTo>
                    <a:pt x="381356" y="10200"/>
                  </a:lnTo>
                  <a:close/>
                </a:path>
                <a:path w="835659" h="744854">
                  <a:moveTo>
                    <a:pt x="382523" y="10507"/>
                  </a:moveTo>
                  <a:lnTo>
                    <a:pt x="382523" y="9905"/>
                  </a:lnTo>
                  <a:lnTo>
                    <a:pt x="381356" y="10200"/>
                  </a:lnTo>
                  <a:lnTo>
                    <a:pt x="382523" y="10507"/>
                  </a:lnTo>
                  <a:close/>
                </a:path>
                <a:path w="835659" h="744854">
                  <a:moveTo>
                    <a:pt x="454913" y="644651"/>
                  </a:moveTo>
                  <a:lnTo>
                    <a:pt x="448817" y="640841"/>
                  </a:lnTo>
                  <a:lnTo>
                    <a:pt x="449725" y="646743"/>
                  </a:lnTo>
                  <a:lnTo>
                    <a:pt x="454913" y="644651"/>
                  </a:lnTo>
                  <a:close/>
                </a:path>
                <a:path w="835659" h="744854">
                  <a:moveTo>
                    <a:pt x="449725" y="646743"/>
                  </a:moveTo>
                  <a:lnTo>
                    <a:pt x="448817" y="640841"/>
                  </a:lnTo>
                  <a:lnTo>
                    <a:pt x="448817" y="647109"/>
                  </a:lnTo>
                  <a:lnTo>
                    <a:pt x="449725" y="646743"/>
                  </a:lnTo>
                  <a:close/>
                </a:path>
                <a:path w="835659" h="744854">
                  <a:moveTo>
                    <a:pt x="454913" y="680465"/>
                  </a:moveTo>
                  <a:lnTo>
                    <a:pt x="454913" y="644651"/>
                  </a:lnTo>
                  <a:lnTo>
                    <a:pt x="449725" y="646743"/>
                  </a:lnTo>
                  <a:lnTo>
                    <a:pt x="454913" y="680465"/>
                  </a:lnTo>
                  <a:close/>
                </a:path>
                <a:path w="835659" h="744854">
                  <a:moveTo>
                    <a:pt x="466519" y="694943"/>
                  </a:moveTo>
                  <a:lnTo>
                    <a:pt x="457961" y="639317"/>
                  </a:lnTo>
                  <a:lnTo>
                    <a:pt x="457961" y="702563"/>
                  </a:lnTo>
                  <a:lnTo>
                    <a:pt x="460247" y="704087"/>
                  </a:lnTo>
                  <a:lnTo>
                    <a:pt x="462533" y="704087"/>
                  </a:lnTo>
                  <a:lnTo>
                    <a:pt x="462533" y="694943"/>
                  </a:lnTo>
                  <a:lnTo>
                    <a:pt x="466519" y="694943"/>
                  </a:lnTo>
                  <a:close/>
                </a:path>
                <a:path w="835659" h="744854">
                  <a:moveTo>
                    <a:pt x="467105" y="698753"/>
                  </a:moveTo>
                  <a:lnTo>
                    <a:pt x="466519" y="694943"/>
                  </a:lnTo>
                  <a:lnTo>
                    <a:pt x="462533" y="694943"/>
                  </a:lnTo>
                  <a:lnTo>
                    <a:pt x="467105" y="698753"/>
                  </a:lnTo>
                  <a:close/>
                </a:path>
                <a:path w="835659" h="744854">
                  <a:moveTo>
                    <a:pt x="467105" y="704087"/>
                  </a:moveTo>
                  <a:lnTo>
                    <a:pt x="467105" y="698753"/>
                  </a:lnTo>
                  <a:lnTo>
                    <a:pt x="462533" y="694943"/>
                  </a:lnTo>
                  <a:lnTo>
                    <a:pt x="462533" y="704087"/>
                  </a:lnTo>
                  <a:lnTo>
                    <a:pt x="467105" y="704087"/>
                  </a:lnTo>
                  <a:close/>
                </a:path>
                <a:path w="835659" h="744854">
                  <a:moveTo>
                    <a:pt x="568864" y="694943"/>
                  </a:moveTo>
                  <a:lnTo>
                    <a:pt x="466519" y="694943"/>
                  </a:lnTo>
                  <a:lnTo>
                    <a:pt x="467105" y="698753"/>
                  </a:lnTo>
                  <a:lnTo>
                    <a:pt x="467105" y="704087"/>
                  </a:lnTo>
                  <a:lnTo>
                    <a:pt x="567689" y="704087"/>
                  </a:lnTo>
                  <a:lnTo>
                    <a:pt x="567689" y="695705"/>
                  </a:lnTo>
                  <a:lnTo>
                    <a:pt x="568864" y="694943"/>
                  </a:lnTo>
                  <a:close/>
                </a:path>
                <a:path w="835659" h="744854">
                  <a:moveTo>
                    <a:pt x="568451" y="59435"/>
                  </a:moveTo>
                  <a:lnTo>
                    <a:pt x="566165" y="57149"/>
                  </a:lnTo>
                  <a:lnTo>
                    <a:pt x="567222" y="59112"/>
                  </a:lnTo>
                  <a:lnTo>
                    <a:pt x="568451" y="59435"/>
                  </a:lnTo>
                  <a:close/>
                </a:path>
                <a:path w="835659" h="744854">
                  <a:moveTo>
                    <a:pt x="567222" y="59112"/>
                  </a:moveTo>
                  <a:lnTo>
                    <a:pt x="566165" y="57149"/>
                  </a:lnTo>
                  <a:lnTo>
                    <a:pt x="566165" y="58834"/>
                  </a:lnTo>
                  <a:lnTo>
                    <a:pt x="567222" y="59112"/>
                  </a:lnTo>
                  <a:close/>
                </a:path>
                <a:path w="835659" h="744854">
                  <a:moveTo>
                    <a:pt x="568451" y="61395"/>
                  </a:moveTo>
                  <a:lnTo>
                    <a:pt x="568451" y="59435"/>
                  </a:lnTo>
                  <a:lnTo>
                    <a:pt x="567222" y="59112"/>
                  </a:lnTo>
                  <a:lnTo>
                    <a:pt x="568451" y="61395"/>
                  </a:lnTo>
                  <a:close/>
                </a:path>
                <a:path w="835659" h="744854">
                  <a:moveTo>
                    <a:pt x="569975" y="694943"/>
                  </a:moveTo>
                  <a:lnTo>
                    <a:pt x="568864" y="694943"/>
                  </a:lnTo>
                  <a:lnTo>
                    <a:pt x="567689" y="695705"/>
                  </a:lnTo>
                  <a:lnTo>
                    <a:pt x="569975" y="694943"/>
                  </a:lnTo>
                  <a:close/>
                </a:path>
                <a:path w="835659" h="744854">
                  <a:moveTo>
                    <a:pt x="569975" y="704087"/>
                  </a:moveTo>
                  <a:lnTo>
                    <a:pt x="569975" y="694943"/>
                  </a:lnTo>
                  <a:lnTo>
                    <a:pt x="567689" y="695705"/>
                  </a:lnTo>
                  <a:lnTo>
                    <a:pt x="567689" y="704087"/>
                  </a:lnTo>
                  <a:lnTo>
                    <a:pt x="569975" y="704087"/>
                  </a:lnTo>
                  <a:close/>
                </a:path>
                <a:path w="835659" h="744854">
                  <a:moveTo>
                    <a:pt x="819911" y="556130"/>
                  </a:moveTo>
                  <a:lnTo>
                    <a:pt x="819911" y="546353"/>
                  </a:lnTo>
                  <a:lnTo>
                    <a:pt x="816101" y="550163"/>
                  </a:lnTo>
                  <a:lnTo>
                    <a:pt x="816101" y="547407"/>
                  </a:lnTo>
                  <a:lnTo>
                    <a:pt x="784097" y="556259"/>
                  </a:lnTo>
                  <a:lnTo>
                    <a:pt x="782573" y="556259"/>
                  </a:lnTo>
                  <a:lnTo>
                    <a:pt x="568864" y="694943"/>
                  </a:lnTo>
                  <a:lnTo>
                    <a:pt x="569975" y="694943"/>
                  </a:lnTo>
                  <a:lnTo>
                    <a:pt x="569975" y="704087"/>
                  </a:lnTo>
                  <a:lnTo>
                    <a:pt x="571499" y="704087"/>
                  </a:lnTo>
                  <a:lnTo>
                    <a:pt x="572261" y="703325"/>
                  </a:lnTo>
                  <a:lnTo>
                    <a:pt x="786383" y="565622"/>
                  </a:lnTo>
                  <a:lnTo>
                    <a:pt x="786383" y="565403"/>
                  </a:lnTo>
                  <a:lnTo>
                    <a:pt x="787907" y="564641"/>
                  </a:lnTo>
                  <a:lnTo>
                    <a:pt x="787907" y="564982"/>
                  </a:lnTo>
                  <a:lnTo>
                    <a:pt x="816101" y="557184"/>
                  </a:lnTo>
                  <a:lnTo>
                    <a:pt x="816101" y="550163"/>
                  </a:lnTo>
                  <a:lnTo>
                    <a:pt x="816301" y="547352"/>
                  </a:lnTo>
                  <a:lnTo>
                    <a:pt x="816301" y="557128"/>
                  </a:lnTo>
                  <a:lnTo>
                    <a:pt x="819911" y="556130"/>
                  </a:lnTo>
                  <a:close/>
                </a:path>
                <a:path w="835659" h="744854">
                  <a:moveTo>
                    <a:pt x="787907" y="564641"/>
                  </a:moveTo>
                  <a:lnTo>
                    <a:pt x="786383" y="565403"/>
                  </a:lnTo>
                  <a:lnTo>
                    <a:pt x="786979" y="565239"/>
                  </a:lnTo>
                  <a:lnTo>
                    <a:pt x="787907" y="564641"/>
                  </a:lnTo>
                  <a:close/>
                </a:path>
                <a:path w="835659" h="744854">
                  <a:moveTo>
                    <a:pt x="786979" y="565239"/>
                  </a:moveTo>
                  <a:lnTo>
                    <a:pt x="786383" y="565403"/>
                  </a:lnTo>
                  <a:lnTo>
                    <a:pt x="786383" y="565622"/>
                  </a:lnTo>
                  <a:lnTo>
                    <a:pt x="786979" y="565239"/>
                  </a:lnTo>
                  <a:close/>
                </a:path>
                <a:path w="835659" h="744854">
                  <a:moveTo>
                    <a:pt x="787907" y="564982"/>
                  </a:moveTo>
                  <a:lnTo>
                    <a:pt x="787907" y="564641"/>
                  </a:lnTo>
                  <a:lnTo>
                    <a:pt x="786979" y="565239"/>
                  </a:lnTo>
                  <a:lnTo>
                    <a:pt x="787907" y="564982"/>
                  </a:lnTo>
                  <a:close/>
                </a:path>
                <a:path w="835659" h="744854">
                  <a:moveTo>
                    <a:pt x="819911" y="546353"/>
                  </a:moveTo>
                  <a:lnTo>
                    <a:pt x="816301" y="547352"/>
                  </a:lnTo>
                  <a:lnTo>
                    <a:pt x="816101" y="550163"/>
                  </a:lnTo>
                  <a:lnTo>
                    <a:pt x="819911" y="546353"/>
                  </a:lnTo>
                  <a:close/>
                </a:path>
                <a:path w="835659" h="744854">
                  <a:moveTo>
                    <a:pt x="826007" y="553211"/>
                  </a:moveTo>
                  <a:lnTo>
                    <a:pt x="826007" y="424433"/>
                  </a:lnTo>
                  <a:lnTo>
                    <a:pt x="825107" y="423337"/>
                  </a:lnTo>
                  <a:lnTo>
                    <a:pt x="816301" y="547352"/>
                  </a:lnTo>
                  <a:lnTo>
                    <a:pt x="819911" y="546353"/>
                  </a:lnTo>
                  <a:lnTo>
                    <a:pt x="819911" y="556130"/>
                  </a:lnTo>
                  <a:lnTo>
                    <a:pt x="822197" y="555497"/>
                  </a:lnTo>
                  <a:lnTo>
                    <a:pt x="824483" y="554735"/>
                  </a:lnTo>
                  <a:lnTo>
                    <a:pt x="826007" y="553211"/>
                  </a:lnTo>
                  <a:close/>
                </a:path>
                <a:path w="835659" h="744854">
                  <a:moveTo>
                    <a:pt x="826007" y="424433"/>
                  </a:moveTo>
                  <a:lnTo>
                    <a:pt x="825245" y="421385"/>
                  </a:lnTo>
                  <a:lnTo>
                    <a:pt x="825107" y="423337"/>
                  </a:lnTo>
                  <a:lnTo>
                    <a:pt x="826007" y="42443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687946" y="3263645"/>
              <a:ext cx="248411" cy="20878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682612" y="3259073"/>
              <a:ext cx="259079" cy="218440"/>
            </a:xfrm>
            <a:custGeom>
              <a:avLst/>
              <a:gdLst/>
              <a:ahLst/>
              <a:cxnLst/>
              <a:rect l="l" t="t" r="r" b="b"/>
              <a:pathLst>
                <a:path w="259079" h="218439">
                  <a:moveTo>
                    <a:pt x="259079" y="108965"/>
                  </a:moveTo>
                  <a:lnTo>
                    <a:pt x="186690" y="0"/>
                  </a:lnTo>
                  <a:lnTo>
                    <a:pt x="72389" y="0"/>
                  </a:lnTo>
                  <a:lnTo>
                    <a:pt x="0" y="108965"/>
                  </a:lnTo>
                  <a:lnTo>
                    <a:pt x="9906" y="123877"/>
                  </a:lnTo>
                  <a:lnTo>
                    <a:pt x="9906" y="106679"/>
                  </a:lnTo>
                  <a:lnTo>
                    <a:pt x="11435" y="108965"/>
                  </a:lnTo>
                  <a:lnTo>
                    <a:pt x="74675" y="14452"/>
                  </a:lnTo>
                  <a:lnTo>
                    <a:pt x="74675" y="9905"/>
                  </a:lnTo>
                  <a:lnTo>
                    <a:pt x="79247" y="7619"/>
                  </a:lnTo>
                  <a:lnTo>
                    <a:pt x="79247" y="9905"/>
                  </a:lnTo>
                  <a:lnTo>
                    <a:pt x="180594" y="9905"/>
                  </a:lnTo>
                  <a:lnTo>
                    <a:pt x="180594" y="7619"/>
                  </a:lnTo>
                  <a:lnTo>
                    <a:pt x="184404" y="9905"/>
                  </a:lnTo>
                  <a:lnTo>
                    <a:pt x="184404" y="13314"/>
                  </a:lnTo>
                  <a:lnTo>
                    <a:pt x="248406" y="108965"/>
                  </a:lnTo>
                  <a:lnTo>
                    <a:pt x="249936" y="106679"/>
                  </a:lnTo>
                  <a:lnTo>
                    <a:pt x="249936" y="122730"/>
                  </a:lnTo>
                  <a:lnTo>
                    <a:pt x="259079" y="108965"/>
                  </a:lnTo>
                  <a:close/>
                </a:path>
                <a:path w="259079" h="218439">
                  <a:moveTo>
                    <a:pt x="11435" y="108965"/>
                  </a:moveTo>
                  <a:lnTo>
                    <a:pt x="9906" y="106679"/>
                  </a:lnTo>
                  <a:lnTo>
                    <a:pt x="9906" y="111251"/>
                  </a:lnTo>
                  <a:lnTo>
                    <a:pt x="11435" y="108965"/>
                  </a:lnTo>
                  <a:close/>
                </a:path>
                <a:path w="259079" h="218439">
                  <a:moveTo>
                    <a:pt x="77718" y="208025"/>
                  </a:moveTo>
                  <a:lnTo>
                    <a:pt x="11435" y="108965"/>
                  </a:lnTo>
                  <a:lnTo>
                    <a:pt x="9906" y="111251"/>
                  </a:lnTo>
                  <a:lnTo>
                    <a:pt x="9906" y="123877"/>
                  </a:lnTo>
                  <a:lnTo>
                    <a:pt x="72390" y="217931"/>
                  </a:lnTo>
                  <a:lnTo>
                    <a:pt x="74676" y="217931"/>
                  </a:lnTo>
                  <a:lnTo>
                    <a:pt x="74676" y="208025"/>
                  </a:lnTo>
                  <a:lnTo>
                    <a:pt x="77718" y="208025"/>
                  </a:lnTo>
                  <a:close/>
                </a:path>
                <a:path w="259079" h="218439">
                  <a:moveTo>
                    <a:pt x="79247" y="7619"/>
                  </a:moveTo>
                  <a:lnTo>
                    <a:pt x="74675" y="9905"/>
                  </a:lnTo>
                  <a:lnTo>
                    <a:pt x="77718" y="9905"/>
                  </a:lnTo>
                  <a:lnTo>
                    <a:pt x="79247" y="7619"/>
                  </a:lnTo>
                  <a:close/>
                </a:path>
                <a:path w="259079" h="218439">
                  <a:moveTo>
                    <a:pt x="77718" y="9905"/>
                  </a:moveTo>
                  <a:lnTo>
                    <a:pt x="74675" y="9905"/>
                  </a:lnTo>
                  <a:lnTo>
                    <a:pt x="74675" y="14452"/>
                  </a:lnTo>
                  <a:lnTo>
                    <a:pt x="77718" y="9905"/>
                  </a:lnTo>
                  <a:close/>
                </a:path>
                <a:path w="259079" h="218439">
                  <a:moveTo>
                    <a:pt x="79248" y="210311"/>
                  </a:moveTo>
                  <a:lnTo>
                    <a:pt x="77718" y="208025"/>
                  </a:lnTo>
                  <a:lnTo>
                    <a:pt x="74676" y="208025"/>
                  </a:lnTo>
                  <a:lnTo>
                    <a:pt x="79248" y="210311"/>
                  </a:lnTo>
                  <a:close/>
                </a:path>
                <a:path w="259079" h="218439">
                  <a:moveTo>
                    <a:pt x="79248" y="217931"/>
                  </a:moveTo>
                  <a:lnTo>
                    <a:pt x="79248" y="210311"/>
                  </a:lnTo>
                  <a:lnTo>
                    <a:pt x="74676" y="208025"/>
                  </a:lnTo>
                  <a:lnTo>
                    <a:pt x="74676" y="217931"/>
                  </a:lnTo>
                  <a:lnTo>
                    <a:pt x="79248" y="217931"/>
                  </a:lnTo>
                  <a:close/>
                </a:path>
                <a:path w="259079" h="218439">
                  <a:moveTo>
                    <a:pt x="79247" y="9905"/>
                  </a:moveTo>
                  <a:lnTo>
                    <a:pt x="79247" y="7619"/>
                  </a:lnTo>
                  <a:lnTo>
                    <a:pt x="77718" y="9905"/>
                  </a:lnTo>
                  <a:lnTo>
                    <a:pt x="79247" y="9905"/>
                  </a:lnTo>
                  <a:close/>
                </a:path>
                <a:path w="259079" h="218439">
                  <a:moveTo>
                    <a:pt x="182123" y="208025"/>
                  </a:moveTo>
                  <a:lnTo>
                    <a:pt x="77718" y="208025"/>
                  </a:lnTo>
                  <a:lnTo>
                    <a:pt x="79248" y="210311"/>
                  </a:lnTo>
                  <a:lnTo>
                    <a:pt x="79248" y="217931"/>
                  </a:lnTo>
                  <a:lnTo>
                    <a:pt x="180594" y="217931"/>
                  </a:lnTo>
                  <a:lnTo>
                    <a:pt x="180594" y="210311"/>
                  </a:lnTo>
                  <a:lnTo>
                    <a:pt x="182123" y="208025"/>
                  </a:lnTo>
                  <a:close/>
                </a:path>
                <a:path w="259079" h="218439">
                  <a:moveTo>
                    <a:pt x="184404" y="9905"/>
                  </a:moveTo>
                  <a:lnTo>
                    <a:pt x="180594" y="7619"/>
                  </a:lnTo>
                  <a:lnTo>
                    <a:pt x="182123" y="9905"/>
                  </a:lnTo>
                  <a:lnTo>
                    <a:pt x="184404" y="9905"/>
                  </a:lnTo>
                  <a:close/>
                </a:path>
                <a:path w="259079" h="218439">
                  <a:moveTo>
                    <a:pt x="182123" y="9905"/>
                  </a:moveTo>
                  <a:lnTo>
                    <a:pt x="180594" y="7619"/>
                  </a:lnTo>
                  <a:lnTo>
                    <a:pt x="180594" y="9905"/>
                  </a:lnTo>
                  <a:lnTo>
                    <a:pt x="182123" y="9905"/>
                  </a:lnTo>
                  <a:close/>
                </a:path>
                <a:path w="259079" h="218439">
                  <a:moveTo>
                    <a:pt x="184404" y="208025"/>
                  </a:moveTo>
                  <a:lnTo>
                    <a:pt x="182123" y="208025"/>
                  </a:lnTo>
                  <a:lnTo>
                    <a:pt x="180594" y="210311"/>
                  </a:lnTo>
                  <a:lnTo>
                    <a:pt x="184404" y="208025"/>
                  </a:lnTo>
                  <a:close/>
                </a:path>
                <a:path w="259079" h="218439">
                  <a:moveTo>
                    <a:pt x="184404" y="217931"/>
                  </a:moveTo>
                  <a:lnTo>
                    <a:pt x="184404" y="208025"/>
                  </a:lnTo>
                  <a:lnTo>
                    <a:pt x="180594" y="210311"/>
                  </a:lnTo>
                  <a:lnTo>
                    <a:pt x="180594" y="217931"/>
                  </a:lnTo>
                  <a:lnTo>
                    <a:pt x="184404" y="217931"/>
                  </a:lnTo>
                  <a:close/>
                </a:path>
                <a:path w="259079" h="218439">
                  <a:moveTo>
                    <a:pt x="184404" y="13314"/>
                  </a:moveTo>
                  <a:lnTo>
                    <a:pt x="184404" y="9905"/>
                  </a:lnTo>
                  <a:lnTo>
                    <a:pt x="182123" y="9905"/>
                  </a:lnTo>
                  <a:lnTo>
                    <a:pt x="184404" y="13314"/>
                  </a:lnTo>
                  <a:close/>
                </a:path>
                <a:path w="259079" h="218439">
                  <a:moveTo>
                    <a:pt x="249936" y="122730"/>
                  </a:moveTo>
                  <a:lnTo>
                    <a:pt x="249936" y="111251"/>
                  </a:lnTo>
                  <a:lnTo>
                    <a:pt x="248406" y="108965"/>
                  </a:lnTo>
                  <a:lnTo>
                    <a:pt x="182123" y="208025"/>
                  </a:lnTo>
                  <a:lnTo>
                    <a:pt x="184404" y="208025"/>
                  </a:lnTo>
                  <a:lnTo>
                    <a:pt x="184404" y="217931"/>
                  </a:lnTo>
                  <a:lnTo>
                    <a:pt x="186690" y="217931"/>
                  </a:lnTo>
                  <a:lnTo>
                    <a:pt x="249936" y="122730"/>
                  </a:lnTo>
                  <a:close/>
                </a:path>
                <a:path w="259079" h="218439">
                  <a:moveTo>
                    <a:pt x="249936" y="111251"/>
                  </a:moveTo>
                  <a:lnTo>
                    <a:pt x="249936" y="106679"/>
                  </a:lnTo>
                  <a:lnTo>
                    <a:pt x="248406" y="108965"/>
                  </a:lnTo>
                  <a:lnTo>
                    <a:pt x="249936" y="1112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915797" y="3263645"/>
              <a:ext cx="247650" cy="20878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909688" y="3259073"/>
              <a:ext cx="260350" cy="218440"/>
            </a:xfrm>
            <a:custGeom>
              <a:avLst/>
              <a:gdLst/>
              <a:ahLst/>
              <a:cxnLst/>
              <a:rect l="l" t="t" r="r" b="b"/>
              <a:pathLst>
                <a:path w="260350" h="218439">
                  <a:moveTo>
                    <a:pt x="259842" y="108965"/>
                  </a:moveTo>
                  <a:lnTo>
                    <a:pt x="186690" y="0"/>
                  </a:lnTo>
                  <a:lnTo>
                    <a:pt x="72389" y="0"/>
                  </a:lnTo>
                  <a:lnTo>
                    <a:pt x="0" y="108965"/>
                  </a:lnTo>
                  <a:lnTo>
                    <a:pt x="9906" y="123877"/>
                  </a:lnTo>
                  <a:lnTo>
                    <a:pt x="9906" y="106679"/>
                  </a:lnTo>
                  <a:lnTo>
                    <a:pt x="11435" y="108965"/>
                  </a:lnTo>
                  <a:lnTo>
                    <a:pt x="75437" y="13314"/>
                  </a:lnTo>
                  <a:lnTo>
                    <a:pt x="75437" y="9905"/>
                  </a:lnTo>
                  <a:lnTo>
                    <a:pt x="79247" y="7619"/>
                  </a:lnTo>
                  <a:lnTo>
                    <a:pt x="79247" y="9905"/>
                  </a:lnTo>
                  <a:lnTo>
                    <a:pt x="180594" y="9905"/>
                  </a:lnTo>
                  <a:lnTo>
                    <a:pt x="180594" y="7619"/>
                  </a:lnTo>
                  <a:lnTo>
                    <a:pt x="184404" y="9905"/>
                  </a:lnTo>
                  <a:lnTo>
                    <a:pt x="184404" y="13314"/>
                  </a:lnTo>
                  <a:lnTo>
                    <a:pt x="248406" y="108965"/>
                  </a:lnTo>
                  <a:lnTo>
                    <a:pt x="249936" y="106679"/>
                  </a:lnTo>
                  <a:lnTo>
                    <a:pt x="249936" y="123721"/>
                  </a:lnTo>
                  <a:lnTo>
                    <a:pt x="259842" y="108965"/>
                  </a:lnTo>
                  <a:close/>
                </a:path>
                <a:path w="260350" h="218439">
                  <a:moveTo>
                    <a:pt x="11435" y="108965"/>
                  </a:moveTo>
                  <a:lnTo>
                    <a:pt x="9906" y="106679"/>
                  </a:lnTo>
                  <a:lnTo>
                    <a:pt x="9906" y="111251"/>
                  </a:lnTo>
                  <a:lnTo>
                    <a:pt x="11435" y="108965"/>
                  </a:lnTo>
                  <a:close/>
                </a:path>
                <a:path w="260350" h="218439">
                  <a:moveTo>
                    <a:pt x="77718" y="208025"/>
                  </a:moveTo>
                  <a:lnTo>
                    <a:pt x="11435" y="108965"/>
                  </a:lnTo>
                  <a:lnTo>
                    <a:pt x="9906" y="111251"/>
                  </a:lnTo>
                  <a:lnTo>
                    <a:pt x="9906" y="123877"/>
                  </a:lnTo>
                  <a:lnTo>
                    <a:pt x="72390" y="217931"/>
                  </a:lnTo>
                  <a:lnTo>
                    <a:pt x="75438" y="217931"/>
                  </a:lnTo>
                  <a:lnTo>
                    <a:pt x="75438" y="208025"/>
                  </a:lnTo>
                  <a:lnTo>
                    <a:pt x="77718" y="208025"/>
                  </a:lnTo>
                  <a:close/>
                </a:path>
                <a:path w="260350" h="218439">
                  <a:moveTo>
                    <a:pt x="79247" y="7619"/>
                  </a:moveTo>
                  <a:lnTo>
                    <a:pt x="75437" y="9905"/>
                  </a:lnTo>
                  <a:lnTo>
                    <a:pt x="77718" y="9905"/>
                  </a:lnTo>
                  <a:lnTo>
                    <a:pt x="79247" y="7619"/>
                  </a:lnTo>
                  <a:close/>
                </a:path>
                <a:path w="260350" h="218439">
                  <a:moveTo>
                    <a:pt x="77718" y="9905"/>
                  </a:moveTo>
                  <a:lnTo>
                    <a:pt x="75437" y="9905"/>
                  </a:lnTo>
                  <a:lnTo>
                    <a:pt x="75437" y="13314"/>
                  </a:lnTo>
                  <a:lnTo>
                    <a:pt x="77718" y="9905"/>
                  </a:lnTo>
                  <a:close/>
                </a:path>
                <a:path w="260350" h="218439">
                  <a:moveTo>
                    <a:pt x="79248" y="210311"/>
                  </a:moveTo>
                  <a:lnTo>
                    <a:pt x="77718" y="208025"/>
                  </a:lnTo>
                  <a:lnTo>
                    <a:pt x="75438" y="208025"/>
                  </a:lnTo>
                  <a:lnTo>
                    <a:pt x="79248" y="210311"/>
                  </a:lnTo>
                  <a:close/>
                </a:path>
                <a:path w="260350" h="218439">
                  <a:moveTo>
                    <a:pt x="79248" y="217931"/>
                  </a:moveTo>
                  <a:lnTo>
                    <a:pt x="79248" y="210311"/>
                  </a:lnTo>
                  <a:lnTo>
                    <a:pt x="75438" y="208025"/>
                  </a:lnTo>
                  <a:lnTo>
                    <a:pt x="75438" y="217931"/>
                  </a:lnTo>
                  <a:lnTo>
                    <a:pt x="79248" y="217931"/>
                  </a:lnTo>
                  <a:close/>
                </a:path>
                <a:path w="260350" h="218439">
                  <a:moveTo>
                    <a:pt x="79247" y="9905"/>
                  </a:moveTo>
                  <a:lnTo>
                    <a:pt x="79247" y="7619"/>
                  </a:lnTo>
                  <a:lnTo>
                    <a:pt x="77718" y="9905"/>
                  </a:lnTo>
                  <a:lnTo>
                    <a:pt x="79247" y="9905"/>
                  </a:lnTo>
                  <a:close/>
                </a:path>
                <a:path w="260350" h="218439">
                  <a:moveTo>
                    <a:pt x="182123" y="208025"/>
                  </a:moveTo>
                  <a:lnTo>
                    <a:pt x="77718" y="208025"/>
                  </a:lnTo>
                  <a:lnTo>
                    <a:pt x="79248" y="210311"/>
                  </a:lnTo>
                  <a:lnTo>
                    <a:pt x="79248" y="217931"/>
                  </a:lnTo>
                  <a:lnTo>
                    <a:pt x="180594" y="217931"/>
                  </a:lnTo>
                  <a:lnTo>
                    <a:pt x="180594" y="210311"/>
                  </a:lnTo>
                  <a:lnTo>
                    <a:pt x="182123" y="208025"/>
                  </a:lnTo>
                  <a:close/>
                </a:path>
                <a:path w="260350" h="218439">
                  <a:moveTo>
                    <a:pt x="184404" y="9905"/>
                  </a:moveTo>
                  <a:lnTo>
                    <a:pt x="180594" y="7619"/>
                  </a:lnTo>
                  <a:lnTo>
                    <a:pt x="182123" y="9905"/>
                  </a:lnTo>
                  <a:lnTo>
                    <a:pt x="184404" y="9905"/>
                  </a:lnTo>
                  <a:close/>
                </a:path>
                <a:path w="260350" h="218439">
                  <a:moveTo>
                    <a:pt x="182123" y="9905"/>
                  </a:moveTo>
                  <a:lnTo>
                    <a:pt x="180594" y="7619"/>
                  </a:lnTo>
                  <a:lnTo>
                    <a:pt x="180594" y="9905"/>
                  </a:lnTo>
                  <a:lnTo>
                    <a:pt x="182123" y="9905"/>
                  </a:lnTo>
                  <a:close/>
                </a:path>
                <a:path w="260350" h="218439">
                  <a:moveTo>
                    <a:pt x="184404" y="208025"/>
                  </a:moveTo>
                  <a:lnTo>
                    <a:pt x="182123" y="208025"/>
                  </a:lnTo>
                  <a:lnTo>
                    <a:pt x="180594" y="210311"/>
                  </a:lnTo>
                  <a:lnTo>
                    <a:pt x="184404" y="208025"/>
                  </a:lnTo>
                  <a:close/>
                </a:path>
                <a:path w="260350" h="218439">
                  <a:moveTo>
                    <a:pt x="184404" y="217931"/>
                  </a:moveTo>
                  <a:lnTo>
                    <a:pt x="184404" y="208025"/>
                  </a:lnTo>
                  <a:lnTo>
                    <a:pt x="180594" y="210311"/>
                  </a:lnTo>
                  <a:lnTo>
                    <a:pt x="180594" y="217931"/>
                  </a:lnTo>
                  <a:lnTo>
                    <a:pt x="184404" y="217931"/>
                  </a:lnTo>
                  <a:close/>
                </a:path>
                <a:path w="260350" h="218439">
                  <a:moveTo>
                    <a:pt x="184404" y="13314"/>
                  </a:moveTo>
                  <a:lnTo>
                    <a:pt x="184404" y="9905"/>
                  </a:lnTo>
                  <a:lnTo>
                    <a:pt x="182123" y="9905"/>
                  </a:lnTo>
                  <a:lnTo>
                    <a:pt x="184404" y="13314"/>
                  </a:lnTo>
                  <a:close/>
                </a:path>
                <a:path w="260350" h="218439">
                  <a:moveTo>
                    <a:pt x="249936" y="123721"/>
                  </a:moveTo>
                  <a:lnTo>
                    <a:pt x="249936" y="111251"/>
                  </a:lnTo>
                  <a:lnTo>
                    <a:pt x="248406" y="108965"/>
                  </a:lnTo>
                  <a:lnTo>
                    <a:pt x="182123" y="208025"/>
                  </a:lnTo>
                  <a:lnTo>
                    <a:pt x="184404" y="208025"/>
                  </a:lnTo>
                  <a:lnTo>
                    <a:pt x="184404" y="217931"/>
                  </a:lnTo>
                  <a:lnTo>
                    <a:pt x="186690" y="217931"/>
                  </a:lnTo>
                  <a:lnTo>
                    <a:pt x="249936" y="123721"/>
                  </a:lnTo>
                  <a:close/>
                </a:path>
                <a:path w="260350" h="218439">
                  <a:moveTo>
                    <a:pt x="249936" y="111251"/>
                  </a:moveTo>
                  <a:lnTo>
                    <a:pt x="249936" y="106679"/>
                  </a:lnTo>
                  <a:lnTo>
                    <a:pt x="248406" y="108965"/>
                  </a:lnTo>
                  <a:lnTo>
                    <a:pt x="249936" y="1112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6607985" y="4546501"/>
            <a:ext cx="909319" cy="353060"/>
            <a:chOff x="6607985" y="4546501"/>
            <a:chExt cx="909319" cy="353060"/>
          </a:xfrm>
        </p:grpSpPr>
        <p:sp>
          <p:nvSpPr>
            <p:cNvPr id="11" name="object 11"/>
            <p:cNvSpPr/>
            <p:nvPr/>
          </p:nvSpPr>
          <p:spPr>
            <a:xfrm>
              <a:off x="6611746" y="4551342"/>
              <a:ext cx="887730" cy="344170"/>
            </a:xfrm>
            <a:custGeom>
              <a:avLst/>
              <a:gdLst/>
              <a:ahLst/>
              <a:cxnLst/>
              <a:rect l="l" t="t" r="r" b="b"/>
              <a:pathLst>
                <a:path w="887729" h="344170">
                  <a:moveTo>
                    <a:pt x="887730" y="171533"/>
                  </a:moveTo>
                  <a:lnTo>
                    <a:pt x="312420" y="8465"/>
                  </a:lnTo>
                  <a:lnTo>
                    <a:pt x="279606" y="3738"/>
                  </a:lnTo>
                  <a:lnTo>
                    <a:pt x="245364" y="940"/>
                  </a:lnTo>
                  <a:lnTo>
                    <a:pt x="209978" y="0"/>
                  </a:lnTo>
                  <a:lnTo>
                    <a:pt x="173736" y="845"/>
                  </a:lnTo>
                  <a:lnTo>
                    <a:pt x="111918" y="13132"/>
                  </a:lnTo>
                  <a:lnTo>
                    <a:pt x="54102" y="30563"/>
                  </a:lnTo>
                  <a:lnTo>
                    <a:pt x="18192" y="56757"/>
                  </a:lnTo>
                  <a:lnTo>
                    <a:pt x="0" y="84665"/>
                  </a:lnTo>
                  <a:lnTo>
                    <a:pt x="1440" y="99595"/>
                  </a:lnTo>
                  <a:lnTo>
                    <a:pt x="30480" y="141815"/>
                  </a:lnTo>
                  <a:lnTo>
                    <a:pt x="74842" y="165496"/>
                  </a:lnTo>
                  <a:lnTo>
                    <a:pt x="89916" y="171533"/>
                  </a:lnTo>
                  <a:lnTo>
                    <a:pt x="74842" y="177569"/>
                  </a:lnTo>
                  <a:lnTo>
                    <a:pt x="30480" y="201251"/>
                  </a:lnTo>
                  <a:lnTo>
                    <a:pt x="1440" y="244006"/>
                  </a:lnTo>
                  <a:lnTo>
                    <a:pt x="0" y="259163"/>
                  </a:lnTo>
                  <a:lnTo>
                    <a:pt x="7060" y="273843"/>
                  </a:lnTo>
                  <a:lnTo>
                    <a:pt x="33754" y="301490"/>
                  </a:lnTo>
                  <a:lnTo>
                    <a:pt x="82117" y="323469"/>
                  </a:lnTo>
                  <a:lnTo>
                    <a:pt x="142720" y="337494"/>
                  </a:lnTo>
                  <a:lnTo>
                    <a:pt x="209978" y="343745"/>
                  </a:lnTo>
                  <a:lnTo>
                    <a:pt x="245364" y="342983"/>
                  </a:lnTo>
                  <a:lnTo>
                    <a:pt x="279606" y="340506"/>
                  </a:lnTo>
                  <a:lnTo>
                    <a:pt x="312420" y="336887"/>
                  </a:lnTo>
                  <a:lnTo>
                    <a:pt x="887730" y="171533"/>
                  </a:lnTo>
                  <a:close/>
                </a:path>
              </a:pathLst>
            </a:custGeom>
            <a:solidFill>
              <a:srgbClr val="336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607985" y="4546501"/>
              <a:ext cx="909319" cy="353060"/>
            </a:xfrm>
            <a:custGeom>
              <a:avLst/>
              <a:gdLst/>
              <a:ahLst/>
              <a:cxnLst/>
              <a:rect l="l" t="t" r="r" b="b"/>
              <a:pathLst>
                <a:path w="909320" h="353060">
                  <a:moveTo>
                    <a:pt x="909029" y="176374"/>
                  </a:moveTo>
                  <a:lnTo>
                    <a:pt x="317717" y="8734"/>
                  </a:lnTo>
                  <a:lnTo>
                    <a:pt x="245614" y="856"/>
                  </a:lnTo>
                  <a:lnTo>
                    <a:pt x="206899" y="0"/>
                  </a:lnTo>
                  <a:lnTo>
                    <a:pt x="168223" y="2555"/>
                  </a:lnTo>
                  <a:lnTo>
                    <a:pt x="130265" y="9496"/>
                  </a:lnTo>
                  <a:lnTo>
                    <a:pt x="76422" y="24072"/>
                  </a:lnTo>
                  <a:lnTo>
                    <a:pt x="25871" y="51406"/>
                  </a:lnTo>
                  <a:lnTo>
                    <a:pt x="0" y="104939"/>
                  </a:lnTo>
                  <a:lnTo>
                    <a:pt x="8345" y="122614"/>
                  </a:lnTo>
                  <a:lnTo>
                    <a:pt x="8345" y="91030"/>
                  </a:lnTo>
                  <a:lnTo>
                    <a:pt x="9107" y="88744"/>
                  </a:lnTo>
                  <a:lnTo>
                    <a:pt x="9107" y="89315"/>
                  </a:lnTo>
                  <a:lnTo>
                    <a:pt x="11393" y="84172"/>
                  </a:lnTo>
                  <a:lnTo>
                    <a:pt x="11393" y="84934"/>
                  </a:lnTo>
                  <a:lnTo>
                    <a:pt x="14441" y="79448"/>
                  </a:lnTo>
                  <a:lnTo>
                    <a:pt x="14441" y="78076"/>
                  </a:lnTo>
                  <a:lnTo>
                    <a:pt x="19775" y="71218"/>
                  </a:lnTo>
                  <a:lnTo>
                    <a:pt x="19775" y="71980"/>
                  </a:lnTo>
                  <a:lnTo>
                    <a:pt x="25109" y="65979"/>
                  </a:lnTo>
                  <a:lnTo>
                    <a:pt x="25109" y="65122"/>
                  </a:lnTo>
                  <a:lnTo>
                    <a:pt x="31967" y="58950"/>
                  </a:lnTo>
                  <a:lnTo>
                    <a:pt x="31967" y="58264"/>
                  </a:lnTo>
                  <a:lnTo>
                    <a:pt x="35777" y="55724"/>
                  </a:lnTo>
                  <a:lnTo>
                    <a:pt x="35777" y="55216"/>
                  </a:lnTo>
                  <a:lnTo>
                    <a:pt x="44921" y="49120"/>
                  </a:lnTo>
                  <a:lnTo>
                    <a:pt x="49493" y="45310"/>
                  </a:lnTo>
                  <a:lnTo>
                    <a:pt x="49493" y="46072"/>
                  </a:lnTo>
                  <a:lnTo>
                    <a:pt x="54827" y="42262"/>
                  </a:lnTo>
                  <a:lnTo>
                    <a:pt x="60161" y="39214"/>
                  </a:lnTo>
                  <a:lnTo>
                    <a:pt x="60161" y="39722"/>
                  </a:lnTo>
                  <a:lnTo>
                    <a:pt x="73115" y="35404"/>
                  </a:lnTo>
                  <a:lnTo>
                    <a:pt x="102071" y="26260"/>
                  </a:lnTo>
                  <a:lnTo>
                    <a:pt x="131789" y="18830"/>
                  </a:lnTo>
                  <a:lnTo>
                    <a:pt x="131789" y="18640"/>
                  </a:lnTo>
                  <a:lnTo>
                    <a:pt x="147791" y="15592"/>
                  </a:lnTo>
                  <a:lnTo>
                    <a:pt x="163031" y="12544"/>
                  </a:lnTo>
                  <a:lnTo>
                    <a:pt x="177509" y="10372"/>
                  </a:lnTo>
                  <a:lnTo>
                    <a:pt x="195797" y="9496"/>
                  </a:lnTo>
                  <a:lnTo>
                    <a:pt x="214085" y="9496"/>
                  </a:lnTo>
                  <a:lnTo>
                    <a:pt x="231611" y="10258"/>
                  </a:lnTo>
                  <a:lnTo>
                    <a:pt x="249137" y="10258"/>
                  </a:lnTo>
                  <a:lnTo>
                    <a:pt x="265901" y="11782"/>
                  </a:lnTo>
                  <a:lnTo>
                    <a:pt x="283427" y="13306"/>
                  </a:lnTo>
                  <a:lnTo>
                    <a:pt x="299429" y="15592"/>
                  </a:lnTo>
                  <a:lnTo>
                    <a:pt x="315431" y="17878"/>
                  </a:lnTo>
                  <a:lnTo>
                    <a:pt x="315431" y="18094"/>
                  </a:lnTo>
                  <a:lnTo>
                    <a:pt x="874702" y="176406"/>
                  </a:lnTo>
                  <a:lnTo>
                    <a:pt x="890741" y="171802"/>
                  </a:lnTo>
                  <a:lnTo>
                    <a:pt x="890741" y="181623"/>
                  </a:lnTo>
                  <a:lnTo>
                    <a:pt x="909029" y="176374"/>
                  </a:lnTo>
                  <a:close/>
                </a:path>
                <a:path w="909320" h="353060">
                  <a:moveTo>
                    <a:pt x="92165" y="181860"/>
                  </a:moveTo>
                  <a:lnTo>
                    <a:pt x="92165" y="180946"/>
                  </a:lnTo>
                  <a:lnTo>
                    <a:pt x="80735" y="176374"/>
                  </a:lnTo>
                  <a:lnTo>
                    <a:pt x="76925" y="177898"/>
                  </a:lnTo>
                  <a:lnTo>
                    <a:pt x="45247" y="193009"/>
                  </a:lnTo>
                  <a:lnTo>
                    <a:pt x="16537" y="216250"/>
                  </a:lnTo>
                  <a:lnTo>
                    <a:pt x="494" y="246033"/>
                  </a:lnTo>
                  <a:lnTo>
                    <a:pt x="6821" y="280768"/>
                  </a:lnTo>
                  <a:lnTo>
                    <a:pt x="8345" y="282945"/>
                  </a:lnTo>
                  <a:lnTo>
                    <a:pt x="8345" y="261718"/>
                  </a:lnTo>
                  <a:lnTo>
                    <a:pt x="9107" y="263623"/>
                  </a:lnTo>
                  <a:lnTo>
                    <a:pt x="9107" y="257146"/>
                  </a:lnTo>
                  <a:lnTo>
                    <a:pt x="9869" y="249526"/>
                  </a:lnTo>
                  <a:lnTo>
                    <a:pt x="11393" y="244954"/>
                  </a:lnTo>
                  <a:lnTo>
                    <a:pt x="11393" y="243430"/>
                  </a:lnTo>
                  <a:lnTo>
                    <a:pt x="14441" y="235810"/>
                  </a:lnTo>
                  <a:lnTo>
                    <a:pt x="14441" y="236572"/>
                  </a:lnTo>
                  <a:lnTo>
                    <a:pt x="15965" y="232762"/>
                  </a:lnTo>
                  <a:lnTo>
                    <a:pt x="18251" y="229714"/>
                  </a:lnTo>
                  <a:lnTo>
                    <a:pt x="20537" y="225904"/>
                  </a:lnTo>
                  <a:lnTo>
                    <a:pt x="20537" y="226666"/>
                  </a:lnTo>
                  <a:lnTo>
                    <a:pt x="22823" y="222856"/>
                  </a:lnTo>
                  <a:lnTo>
                    <a:pt x="32729" y="212950"/>
                  </a:lnTo>
                  <a:lnTo>
                    <a:pt x="36539" y="210410"/>
                  </a:lnTo>
                  <a:lnTo>
                    <a:pt x="36539" y="209902"/>
                  </a:lnTo>
                  <a:lnTo>
                    <a:pt x="38825" y="208378"/>
                  </a:lnTo>
                  <a:lnTo>
                    <a:pt x="41873" y="206854"/>
                  </a:lnTo>
                  <a:lnTo>
                    <a:pt x="44921" y="204568"/>
                  </a:lnTo>
                  <a:lnTo>
                    <a:pt x="47969" y="203044"/>
                  </a:lnTo>
                  <a:lnTo>
                    <a:pt x="55589" y="198472"/>
                  </a:lnTo>
                  <a:lnTo>
                    <a:pt x="55589" y="199234"/>
                  </a:lnTo>
                  <a:lnTo>
                    <a:pt x="63971" y="194662"/>
                  </a:lnTo>
                  <a:lnTo>
                    <a:pt x="80735" y="187042"/>
                  </a:lnTo>
                  <a:lnTo>
                    <a:pt x="88355" y="183232"/>
                  </a:lnTo>
                  <a:lnTo>
                    <a:pt x="92165" y="181860"/>
                  </a:lnTo>
                  <a:close/>
                </a:path>
                <a:path w="909320" h="353060">
                  <a:moveTo>
                    <a:pt x="9107" y="89315"/>
                  </a:moveTo>
                  <a:lnTo>
                    <a:pt x="9107" y="88744"/>
                  </a:lnTo>
                  <a:lnTo>
                    <a:pt x="8345" y="91030"/>
                  </a:lnTo>
                  <a:lnTo>
                    <a:pt x="9107" y="89315"/>
                  </a:lnTo>
                  <a:close/>
                </a:path>
                <a:path w="909320" h="353060">
                  <a:moveTo>
                    <a:pt x="12155" y="110842"/>
                  </a:moveTo>
                  <a:lnTo>
                    <a:pt x="9869" y="103222"/>
                  </a:lnTo>
                  <a:lnTo>
                    <a:pt x="9869" y="103984"/>
                  </a:lnTo>
                  <a:lnTo>
                    <a:pt x="9107" y="96364"/>
                  </a:lnTo>
                  <a:lnTo>
                    <a:pt x="9107" y="89315"/>
                  </a:lnTo>
                  <a:lnTo>
                    <a:pt x="8345" y="91030"/>
                  </a:lnTo>
                  <a:lnTo>
                    <a:pt x="8345" y="122614"/>
                  </a:lnTo>
                  <a:lnTo>
                    <a:pt x="11393" y="129069"/>
                  </a:lnTo>
                  <a:lnTo>
                    <a:pt x="11393" y="110080"/>
                  </a:lnTo>
                  <a:lnTo>
                    <a:pt x="12155" y="110842"/>
                  </a:lnTo>
                  <a:close/>
                </a:path>
                <a:path w="909320" h="353060">
                  <a:moveTo>
                    <a:pt x="15203" y="276196"/>
                  </a:moveTo>
                  <a:lnTo>
                    <a:pt x="11393" y="268576"/>
                  </a:lnTo>
                  <a:lnTo>
                    <a:pt x="11393" y="269338"/>
                  </a:lnTo>
                  <a:lnTo>
                    <a:pt x="8345" y="261718"/>
                  </a:lnTo>
                  <a:lnTo>
                    <a:pt x="9107" y="264004"/>
                  </a:lnTo>
                  <a:lnTo>
                    <a:pt x="9107" y="284034"/>
                  </a:lnTo>
                  <a:lnTo>
                    <a:pt x="12155" y="288388"/>
                  </a:lnTo>
                  <a:lnTo>
                    <a:pt x="14441" y="291245"/>
                  </a:lnTo>
                  <a:lnTo>
                    <a:pt x="14441" y="275434"/>
                  </a:lnTo>
                  <a:lnTo>
                    <a:pt x="15203" y="276196"/>
                  </a:lnTo>
                  <a:close/>
                </a:path>
                <a:path w="909320" h="353060">
                  <a:moveTo>
                    <a:pt x="9107" y="284034"/>
                  </a:moveTo>
                  <a:lnTo>
                    <a:pt x="9107" y="264004"/>
                  </a:lnTo>
                  <a:lnTo>
                    <a:pt x="8345" y="261718"/>
                  </a:lnTo>
                  <a:lnTo>
                    <a:pt x="8345" y="282945"/>
                  </a:lnTo>
                  <a:lnTo>
                    <a:pt x="9107" y="284034"/>
                  </a:lnTo>
                  <a:close/>
                </a:path>
                <a:path w="909320" h="353060">
                  <a:moveTo>
                    <a:pt x="107405" y="176374"/>
                  </a:moveTo>
                  <a:lnTo>
                    <a:pt x="66935" y="159302"/>
                  </a:lnTo>
                  <a:lnTo>
                    <a:pt x="25871" y="133702"/>
                  </a:lnTo>
                  <a:lnTo>
                    <a:pt x="22823" y="129892"/>
                  </a:lnTo>
                  <a:lnTo>
                    <a:pt x="22823" y="130654"/>
                  </a:lnTo>
                  <a:lnTo>
                    <a:pt x="20537" y="126844"/>
                  </a:lnTo>
                  <a:lnTo>
                    <a:pt x="20537" y="127606"/>
                  </a:lnTo>
                  <a:lnTo>
                    <a:pt x="18251" y="123796"/>
                  </a:lnTo>
                  <a:lnTo>
                    <a:pt x="15965" y="120748"/>
                  </a:lnTo>
                  <a:lnTo>
                    <a:pt x="14441" y="116938"/>
                  </a:lnTo>
                  <a:lnTo>
                    <a:pt x="14441" y="117700"/>
                  </a:lnTo>
                  <a:lnTo>
                    <a:pt x="11393" y="110080"/>
                  </a:lnTo>
                  <a:lnTo>
                    <a:pt x="11393" y="129069"/>
                  </a:lnTo>
                  <a:lnTo>
                    <a:pt x="67781" y="170278"/>
                  </a:lnTo>
                  <a:lnTo>
                    <a:pt x="80735" y="176374"/>
                  </a:lnTo>
                  <a:lnTo>
                    <a:pt x="92165" y="171802"/>
                  </a:lnTo>
                  <a:lnTo>
                    <a:pt x="92165" y="181860"/>
                  </a:lnTo>
                  <a:lnTo>
                    <a:pt x="107405" y="176374"/>
                  </a:lnTo>
                  <a:close/>
                </a:path>
                <a:path w="909320" h="353060">
                  <a:moveTo>
                    <a:pt x="12155" y="242668"/>
                  </a:moveTo>
                  <a:lnTo>
                    <a:pt x="11393" y="243430"/>
                  </a:lnTo>
                  <a:lnTo>
                    <a:pt x="11393" y="244954"/>
                  </a:lnTo>
                  <a:lnTo>
                    <a:pt x="12155" y="242668"/>
                  </a:lnTo>
                  <a:close/>
                </a:path>
                <a:path w="909320" h="353060">
                  <a:moveTo>
                    <a:pt x="15203" y="78076"/>
                  </a:moveTo>
                  <a:lnTo>
                    <a:pt x="14441" y="78076"/>
                  </a:lnTo>
                  <a:lnTo>
                    <a:pt x="14441" y="79448"/>
                  </a:lnTo>
                  <a:lnTo>
                    <a:pt x="15203" y="78076"/>
                  </a:lnTo>
                  <a:close/>
                </a:path>
                <a:path w="909320" h="353060">
                  <a:moveTo>
                    <a:pt x="25653" y="289640"/>
                  </a:moveTo>
                  <a:lnTo>
                    <a:pt x="19775" y="282292"/>
                  </a:lnTo>
                  <a:lnTo>
                    <a:pt x="19775" y="283054"/>
                  </a:lnTo>
                  <a:lnTo>
                    <a:pt x="14441" y="275434"/>
                  </a:lnTo>
                  <a:lnTo>
                    <a:pt x="14441" y="291245"/>
                  </a:lnTo>
                  <a:lnTo>
                    <a:pt x="18251" y="296008"/>
                  </a:lnTo>
                  <a:lnTo>
                    <a:pt x="25109" y="302180"/>
                  </a:lnTo>
                  <a:lnTo>
                    <a:pt x="25109" y="289150"/>
                  </a:lnTo>
                  <a:lnTo>
                    <a:pt x="25653" y="289640"/>
                  </a:lnTo>
                  <a:close/>
                </a:path>
                <a:path w="909320" h="353060">
                  <a:moveTo>
                    <a:pt x="25871" y="65122"/>
                  </a:moveTo>
                  <a:lnTo>
                    <a:pt x="25109" y="65122"/>
                  </a:lnTo>
                  <a:lnTo>
                    <a:pt x="25109" y="65979"/>
                  </a:lnTo>
                  <a:lnTo>
                    <a:pt x="25871" y="65122"/>
                  </a:lnTo>
                  <a:close/>
                </a:path>
                <a:path w="909320" h="353060">
                  <a:moveTo>
                    <a:pt x="25871" y="289912"/>
                  </a:moveTo>
                  <a:lnTo>
                    <a:pt x="25653" y="289640"/>
                  </a:lnTo>
                  <a:lnTo>
                    <a:pt x="25109" y="289150"/>
                  </a:lnTo>
                  <a:lnTo>
                    <a:pt x="25871" y="289912"/>
                  </a:lnTo>
                  <a:close/>
                </a:path>
                <a:path w="909320" h="353060">
                  <a:moveTo>
                    <a:pt x="25871" y="302866"/>
                  </a:moveTo>
                  <a:lnTo>
                    <a:pt x="25871" y="289912"/>
                  </a:lnTo>
                  <a:lnTo>
                    <a:pt x="25109" y="289150"/>
                  </a:lnTo>
                  <a:lnTo>
                    <a:pt x="25109" y="302180"/>
                  </a:lnTo>
                  <a:lnTo>
                    <a:pt x="25871" y="302866"/>
                  </a:lnTo>
                  <a:close/>
                </a:path>
                <a:path w="909320" h="353060">
                  <a:moveTo>
                    <a:pt x="32729" y="296008"/>
                  </a:moveTo>
                  <a:lnTo>
                    <a:pt x="25653" y="289640"/>
                  </a:lnTo>
                  <a:lnTo>
                    <a:pt x="25871" y="289912"/>
                  </a:lnTo>
                  <a:lnTo>
                    <a:pt x="25871" y="302866"/>
                  </a:lnTo>
                  <a:lnTo>
                    <a:pt x="31967" y="307543"/>
                  </a:lnTo>
                  <a:lnTo>
                    <a:pt x="31967" y="296008"/>
                  </a:lnTo>
                  <a:lnTo>
                    <a:pt x="32729" y="296008"/>
                  </a:lnTo>
                  <a:close/>
                </a:path>
                <a:path w="909320" h="353060">
                  <a:moveTo>
                    <a:pt x="32729" y="58264"/>
                  </a:moveTo>
                  <a:lnTo>
                    <a:pt x="31967" y="58264"/>
                  </a:lnTo>
                  <a:lnTo>
                    <a:pt x="31967" y="58950"/>
                  </a:lnTo>
                  <a:lnTo>
                    <a:pt x="32729" y="58264"/>
                  </a:lnTo>
                  <a:close/>
                </a:path>
                <a:path w="909320" h="353060">
                  <a:moveTo>
                    <a:pt x="36539" y="299056"/>
                  </a:moveTo>
                  <a:lnTo>
                    <a:pt x="31967" y="296008"/>
                  </a:lnTo>
                  <a:lnTo>
                    <a:pt x="31967" y="307543"/>
                  </a:lnTo>
                  <a:lnTo>
                    <a:pt x="35777" y="310466"/>
                  </a:lnTo>
                  <a:lnTo>
                    <a:pt x="35777" y="299056"/>
                  </a:lnTo>
                  <a:lnTo>
                    <a:pt x="36539" y="299056"/>
                  </a:lnTo>
                  <a:close/>
                </a:path>
                <a:path w="909320" h="353060">
                  <a:moveTo>
                    <a:pt x="36539" y="55216"/>
                  </a:moveTo>
                  <a:lnTo>
                    <a:pt x="35777" y="55216"/>
                  </a:lnTo>
                  <a:lnTo>
                    <a:pt x="35777" y="55724"/>
                  </a:lnTo>
                  <a:lnTo>
                    <a:pt x="36539" y="55216"/>
                  </a:lnTo>
                  <a:close/>
                </a:path>
                <a:path w="909320" h="353060">
                  <a:moveTo>
                    <a:pt x="60161" y="325215"/>
                  </a:moveTo>
                  <a:lnTo>
                    <a:pt x="60161" y="315058"/>
                  </a:lnTo>
                  <a:lnTo>
                    <a:pt x="49493" y="308962"/>
                  </a:lnTo>
                  <a:lnTo>
                    <a:pt x="44921" y="305914"/>
                  </a:lnTo>
                  <a:lnTo>
                    <a:pt x="40349" y="302104"/>
                  </a:lnTo>
                  <a:lnTo>
                    <a:pt x="40349" y="302866"/>
                  </a:lnTo>
                  <a:lnTo>
                    <a:pt x="35777" y="299056"/>
                  </a:lnTo>
                  <a:lnTo>
                    <a:pt x="35777" y="310466"/>
                  </a:lnTo>
                  <a:lnTo>
                    <a:pt x="44226" y="316948"/>
                  </a:lnTo>
                  <a:lnTo>
                    <a:pt x="59642" y="325045"/>
                  </a:lnTo>
                  <a:lnTo>
                    <a:pt x="60161" y="325215"/>
                  </a:lnTo>
                  <a:close/>
                </a:path>
                <a:path w="909320" h="353060">
                  <a:moveTo>
                    <a:pt x="37301" y="209902"/>
                  </a:moveTo>
                  <a:lnTo>
                    <a:pt x="36539" y="209902"/>
                  </a:lnTo>
                  <a:lnTo>
                    <a:pt x="36539" y="210410"/>
                  </a:lnTo>
                  <a:lnTo>
                    <a:pt x="37301" y="209902"/>
                  </a:lnTo>
                  <a:close/>
                </a:path>
                <a:path w="909320" h="353060">
                  <a:moveTo>
                    <a:pt x="60161" y="39722"/>
                  </a:moveTo>
                  <a:lnTo>
                    <a:pt x="60161" y="39214"/>
                  </a:lnTo>
                  <a:lnTo>
                    <a:pt x="59399" y="39976"/>
                  </a:lnTo>
                  <a:lnTo>
                    <a:pt x="60161" y="39722"/>
                  </a:lnTo>
                  <a:close/>
                </a:path>
                <a:path w="909320" h="353060">
                  <a:moveTo>
                    <a:pt x="87593" y="323440"/>
                  </a:moveTo>
                  <a:lnTo>
                    <a:pt x="73115" y="319630"/>
                  </a:lnTo>
                  <a:lnTo>
                    <a:pt x="59399" y="314296"/>
                  </a:lnTo>
                  <a:lnTo>
                    <a:pt x="60161" y="315058"/>
                  </a:lnTo>
                  <a:lnTo>
                    <a:pt x="60161" y="325215"/>
                  </a:lnTo>
                  <a:lnTo>
                    <a:pt x="76925" y="330702"/>
                  </a:lnTo>
                  <a:lnTo>
                    <a:pt x="86831" y="333499"/>
                  </a:lnTo>
                  <a:lnTo>
                    <a:pt x="86831" y="323440"/>
                  </a:lnTo>
                  <a:lnTo>
                    <a:pt x="87593" y="323440"/>
                  </a:lnTo>
                  <a:close/>
                </a:path>
                <a:path w="909320" h="353060">
                  <a:moveTo>
                    <a:pt x="92165" y="180946"/>
                  </a:moveTo>
                  <a:lnTo>
                    <a:pt x="92165" y="171802"/>
                  </a:lnTo>
                  <a:lnTo>
                    <a:pt x="80735" y="176374"/>
                  </a:lnTo>
                  <a:lnTo>
                    <a:pt x="92165" y="180946"/>
                  </a:lnTo>
                  <a:close/>
                </a:path>
                <a:path w="909320" h="353060">
                  <a:moveTo>
                    <a:pt x="117311" y="331060"/>
                  </a:moveTo>
                  <a:lnTo>
                    <a:pt x="102071" y="327250"/>
                  </a:lnTo>
                  <a:lnTo>
                    <a:pt x="102071" y="328012"/>
                  </a:lnTo>
                  <a:lnTo>
                    <a:pt x="86831" y="323440"/>
                  </a:lnTo>
                  <a:lnTo>
                    <a:pt x="86831" y="333499"/>
                  </a:lnTo>
                  <a:lnTo>
                    <a:pt x="99785" y="337156"/>
                  </a:lnTo>
                  <a:lnTo>
                    <a:pt x="115025" y="340204"/>
                  </a:lnTo>
                  <a:lnTo>
                    <a:pt x="116549" y="340585"/>
                  </a:lnTo>
                  <a:lnTo>
                    <a:pt x="116549" y="331060"/>
                  </a:lnTo>
                  <a:lnTo>
                    <a:pt x="117311" y="331060"/>
                  </a:lnTo>
                  <a:close/>
                </a:path>
                <a:path w="909320" h="353060">
                  <a:moveTo>
                    <a:pt x="283427" y="350161"/>
                  </a:moveTo>
                  <a:lnTo>
                    <a:pt x="283427" y="340204"/>
                  </a:lnTo>
                  <a:lnTo>
                    <a:pt x="265901" y="341728"/>
                  </a:lnTo>
                  <a:lnTo>
                    <a:pt x="249137" y="343252"/>
                  </a:lnTo>
                  <a:lnTo>
                    <a:pt x="231611" y="343252"/>
                  </a:lnTo>
                  <a:lnTo>
                    <a:pt x="214085" y="344014"/>
                  </a:lnTo>
                  <a:lnTo>
                    <a:pt x="177509" y="342490"/>
                  </a:lnTo>
                  <a:lnTo>
                    <a:pt x="163031" y="340204"/>
                  </a:lnTo>
                  <a:lnTo>
                    <a:pt x="147029" y="337156"/>
                  </a:lnTo>
                  <a:lnTo>
                    <a:pt x="131789" y="334870"/>
                  </a:lnTo>
                  <a:lnTo>
                    <a:pt x="116549" y="331060"/>
                  </a:lnTo>
                  <a:lnTo>
                    <a:pt x="116549" y="340585"/>
                  </a:lnTo>
                  <a:lnTo>
                    <a:pt x="130265" y="344014"/>
                  </a:lnTo>
                  <a:lnTo>
                    <a:pt x="168391" y="350396"/>
                  </a:lnTo>
                  <a:lnTo>
                    <a:pt x="206899" y="353023"/>
                  </a:lnTo>
                  <a:lnTo>
                    <a:pt x="245739" y="352664"/>
                  </a:lnTo>
                  <a:lnTo>
                    <a:pt x="283427" y="350161"/>
                  </a:lnTo>
                  <a:close/>
                </a:path>
                <a:path w="909320" h="353060">
                  <a:moveTo>
                    <a:pt x="132551" y="18640"/>
                  </a:moveTo>
                  <a:lnTo>
                    <a:pt x="131789" y="18640"/>
                  </a:lnTo>
                  <a:lnTo>
                    <a:pt x="131789" y="18830"/>
                  </a:lnTo>
                  <a:lnTo>
                    <a:pt x="132551" y="18640"/>
                  </a:lnTo>
                  <a:close/>
                </a:path>
                <a:path w="909320" h="353060">
                  <a:moveTo>
                    <a:pt x="147791" y="337156"/>
                  </a:moveTo>
                  <a:lnTo>
                    <a:pt x="147029" y="337047"/>
                  </a:lnTo>
                  <a:lnTo>
                    <a:pt x="147791" y="337156"/>
                  </a:lnTo>
                  <a:close/>
                </a:path>
                <a:path w="909320" h="353060">
                  <a:moveTo>
                    <a:pt x="178271" y="10258"/>
                  </a:moveTo>
                  <a:lnTo>
                    <a:pt x="177509" y="10258"/>
                  </a:lnTo>
                  <a:lnTo>
                    <a:pt x="178271" y="10258"/>
                  </a:lnTo>
                  <a:close/>
                </a:path>
                <a:path w="909320" h="353060">
                  <a:moveTo>
                    <a:pt x="178271" y="342490"/>
                  </a:moveTo>
                  <a:lnTo>
                    <a:pt x="177509" y="342376"/>
                  </a:lnTo>
                  <a:lnTo>
                    <a:pt x="178271" y="342490"/>
                  </a:lnTo>
                  <a:close/>
                </a:path>
                <a:path w="909320" h="353060">
                  <a:moveTo>
                    <a:pt x="283427" y="13410"/>
                  </a:moveTo>
                  <a:lnTo>
                    <a:pt x="282665" y="13306"/>
                  </a:lnTo>
                  <a:lnTo>
                    <a:pt x="283427" y="13410"/>
                  </a:lnTo>
                  <a:close/>
                </a:path>
                <a:path w="909320" h="353060">
                  <a:moveTo>
                    <a:pt x="315431" y="346445"/>
                  </a:moveTo>
                  <a:lnTo>
                    <a:pt x="315431" y="337156"/>
                  </a:lnTo>
                  <a:lnTo>
                    <a:pt x="299429" y="338680"/>
                  </a:lnTo>
                  <a:lnTo>
                    <a:pt x="282665" y="340204"/>
                  </a:lnTo>
                  <a:lnTo>
                    <a:pt x="283427" y="340204"/>
                  </a:lnTo>
                  <a:lnTo>
                    <a:pt x="283427" y="350161"/>
                  </a:lnTo>
                  <a:lnTo>
                    <a:pt x="284189" y="350110"/>
                  </a:lnTo>
                  <a:lnTo>
                    <a:pt x="300953" y="347824"/>
                  </a:lnTo>
                  <a:lnTo>
                    <a:pt x="315431" y="346445"/>
                  </a:lnTo>
                  <a:close/>
                </a:path>
                <a:path w="909320" h="353060">
                  <a:moveTo>
                    <a:pt x="315431" y="18094"/>
                  </a:moveTo>
                  <a:lnTo>
                    <a:pt x="315431" y="17878"/>
                  </a:lnTo>
                  <a:lnTo>
                    <a:pt x="314669" y="17878"/>
                  </a:lnTo>
                  <a:lnTo>
                    <a:pt x="315431" y="18094"/>
                  </a:lnTo>
                  <a:close/>
                </a:path>
                <a:path w="909320" h="353060">
                  <a:moveTo>
                    <a:pt x="890741" y="181623"/>
                  </a:moveTo>
                  <a:lnTo>
                    <a:pt x="890741" y="180946"/>
                  </a:lnTo>
                  <a:lnTo>
                    <a:pt x="874702" y="176406"/>
                  </a:lnTo>
                  <a:lnTo>
                    <a:pt x="314669" y="337156"/>
                  </a:lnTo>
                  <a:lnTo>
                    <a:pt x="315431" y="337156"/>
                  </a:lnTo>
                  <a:lnTo>
                    <a:pt x="315431" y="346445"/>
                  </a:lnTo>
                  <a:lnTo>
                    <a:pt x="316955" y="346300"/>
                  </a:lnTo>
                  <a:lnTo>
                    <a:pt x="890741" y="181623"/>
                  </a:lnTo>
                  <a:close/>
                </a:path>
                <a:path w="909320" h="353060">
                  <a:moveTo>
                    <a:pt x="890741" y="180946"/>
                  </a:moveTo>
                  <a:lnTo>
                    <a:pt x="890741" y="171802"/>
                  </a:lnTo>
                  <a:lnTo>
                    <a:pt x="874702" y="176406"/>
                  </a:lnTo>
                  <a:lnTo>
                    <a:pt x="890741" y="1809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6426072" y="5569711"/>
            <a:ext cx="1263015" cy="784860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R="52705" algn="r">
              <a:lnSpc>
                <a:spcPct val="100000"/>
              </a:lnSpc>
              <a:spcBef>
                <a:spcPts val="925"/>
              </a:spcBef>
              <a:tabLst>
                <a:tab pos="809625" algn="l"/>
              </a:tabLst>
            </a:pPr>
            <a:r>
              <a:rPr sz="1800" b="1" dirty="0">
                <a:latin typeface="Times New Roman"/>
                <a:cs typeface="Times New Roman"/>
              </a:rPr>
              <a:t>z	y</a:t>
            </a:r>
            <a:endParaRPr sz="1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830"/>
              </a:spcBef>
            </a:pPr>
            <a:r>
              <a:rPr sz="1800" spc="-5" dirty="0">
                <a:latin typeface="Times New Roman"/>
                <a:cs typeface="Times New Roman"/>
              </a:rPr>
              <a:t>Promotor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site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99124" y="5674867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81519" y="5422404"/>
            <a:ext cx="8864600" cy="455930"/>
          </a:xfrm>
          <a:custGeom>
            <a:avLst/>
            <a:gdLst/>
            <a:ahLst/>
            <a:cxnLst/>
            <a:rect l="l" t="t" r="r" b="b"/>
            <a:pathLst>
              <a:path w="8864600" h="455929">
                <a:moveTo>
                  <a:pt x="991362" y="227838"/>
                </a:moveTo>
                <a:lnTo>
                  <a:pt x="753618" y="227838"/>
                </a:lnTo>
                <a:lnTo>
                  <a:pt x="753618" y="0"/>
                </a:lnTo>
                <a:lnTo>
                  <a:pt x="744474" y="0"/>
                </a:lnTo>
                <a:lnTo>
                  <a:pt x="744474" y="9144"/>
                </a:lnTo>
                <a:lnTo>
                  <a:pt x="744474" y="445770"/>
                </a:lnTo>
                <a:lnTo>
                  <a:pt x="9906" y="445770"/>
                </a:lnTo>
                <a:lnTo>
                  <a:pt x="9906" y="9144"/>
                </a:lnTo>
                <a:lnTo>
                  <a:pt x="744474" y="9144"/>
                </a:lnTo>
                <a:lnTo>
                  <a:pt x="744474" y="0"/>
                </a:lnTo>
                <a:lnTo>
                  <a:pt x="0" y="0"/>
                </a:lnTo>
                <a:lnTo>
                  <a:pt x="0" y="455676"/>
                </a:lnTo>
                <a:lnTo>
                  <a:pt x="4572" y="455676"/>
                </a:lnTo>
                <a:lnTo>
                  <a:pt x="9906" y="455676"/>
                </a:lnTo>
                <a:lnTo>
                  <a:pt x="744474" y="455676"/>
                </a:lnTo>
                <a:lnTo>
                  <a:pt x="749046" y="455676"/>
                </a:lnTo>
                <a:lnTo>
                  <a:pt x="753618" y="455676"/>
                </a:lnTo>
                <a:lnTo>
                  <a:pt x="753618" y="256794"/>
                </a:lnTo>
                <a:lnTo>
                  <a:pt x="991362" y="256794"/>
                </a:lnTo>
                <a:lnTo>
                  <a:pt x="991362" y="227838"/>
                </a:lnTo>
                <a:close/>
              </a:path>
              <a:path w="8864600" h="455929">
                <a:moveTo>
                  <a:pt x="4649724" y="227838"/>
                </a:moveTo>
                <a:lnTo>
                  <a:pt x="2228850" y="227838"/>
                </a:lnTo>
                <a:lnTo>
                  <a:pt x="2228850" y="256794"/>
                </a:lnTo>
                <a:lnTo>
                  <a:pt x="4649724" y="256794"/>
                </a:lnTo>
                <a:lnTo>
                  <a:pt x="4649724" y="227838"/>
                </a:lnTo>
                <a:close/>
              </a:path>
              <a:path w="8864600" h="455929">
                <a:moveTo>
                  <a:pt x="5376672" y="227838"/>
                </a:moveTo>
                <a:lnTo>
                  <a:pt x="5170170" y="227838"/>
                </a:lnTo>
                <a:lnTo>
                  <a:pt x="5170170" y="256794"/>
                </a:lnTo>
                <a:lnTo>
                  <a:pt x="5376672" y="256794"/>
                </a:lnTo>
                <a:lnTo>
                  <a:pt x="5376672" y="227838"/>
                </a:lnTo>
                <a:close/>
              </a:path>
              <a:path w="8864600" h="455929">
                <a:moveTo>
                  <a:pt x="6300203" y="227838"/>
                </a:moveTo>
                <a:lnTo>
                  <a:pt x="6291072" y="227838"/>
                </a:lnTo>
                <a:lnTo>
                  <a:pt x="6291072" y="256794"/>
                </a:lnTo>
                <a:lnTo>
                  <a:pt x="6300203" y="256794"/>
                </a:lnTo>
                <a:lnTo>
                  <a:pt x="6300203" y="227838"/>
                </a:lnTo>
                <a:close/>
              </a:path>
              <a:path w="8864600" h="455929">
                <a:moveTo>
                  <a:pt x="7098017" y="227838"/>
                </a:moveTo>
                <a:lnTo>
                  <a:pt x="7088873" y="227838"/>
                </a:lnTo>
                <a:lnTo>
                  <a:pt x="7088873" y="256794"/>
                </a:lnTo>
                <a:lnTo>
                  <a:pt x="7098017" y="256794"/>
                </a:lnTo>
                <a:lnTo>
                  <a:pt x="7098017" y="227838"/>
                </a:lnTo>
                <a:close/>
              </a:path>
              <a:path w="8864600" h="455929">
                <a:moveTo>
                  <a:pt x="8864346" y="227838"/>
                </a:moveTo>
                <a:lnTo>
                  <a:pt x="7869161" y="227838"/>
                </a:lnTo>
                <a:lnTo>
                  <a:pt x="7869161" y="256794"/>
                </a:lnTo>
                <a:lnTo>
                  <a:pt x="8864346" y="256794"/>
                </a:lnTo>
                <a:lnTo>
                  <a:pt x="8864346" y="2278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028833" y="5444744"/>
            <a:ext cx="4591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latin typeface="Trebuchet MS"/>
                <a:cs typeface="Trebuchet MS"/>
              </a:rPr>
              <a:t>DNA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857641" y="5535942"/>
            <a:ext cx="6908800" cy="257810"/>
          </a:xfrm>
          <a:custGeom>
            <a:avLst/>
            <a:gdLst/>
            <a:ahLst/>
            <a:cxnLst/>
            <a:rect l="l" t="t" r="r" b="b"/>
            <a:pathLst>
              <a:path w="6908800" h="257810">
                <a:moveTo>
                  <a:pt x="12192" y="0"/>
                </a:moveTo>
                <a:lnTo>
                  <a:pt x="0" y="0"/>
                </a:lnTo>
                <a:lnTo>
                  <a:pt x="0" y="227838"/>
                </a:lnTo>
                <a:lnTo>
                  <a:pt x="12192" y="227838"/>
                </a:lnTo>
                <a:lnTo>
                  <a:pt x="12192" y="0"/>
                </a:lnTo>
                <a:close/>
              </a:path>
              <a:path w="6908800" h="257810">
                <a:moveTo>
                  <a:pt x="1267968" y="9906"/>
                </a:moveTo>
                <a:lnTo>
                  <a:pt x="1255014" y="9906"/>
                </a:lnTo>
                <a:lnTo>
                  <a:pt x="1255014" y="237744"/>
                </a:lnTo>
                <a:lnTo>
                  <a:pt x="1267968" y="237744"/>
                </a:lnTo>
                <a:lnTo>
                  <a:pt x="1267968" y="9906"/>
                </a:lnTo>
                <a:close/>
              </a:path>
              <a:path w="6908800" h="257810">
                <a:moveTo>
                  <a:pt x="3688829" y="217932"/>
                </a:moveTo>
                <a:lnTo>
                  <a:pt x="3676650" y="217932"/>
                </a:lnTo>
                <a:lnTo>
                  <a:pt x="3676650" y="257556"/>
                </a:lnTo>
                <a:lnTo>
                  <a:pt x="3688829" y="257556"/>
                </a:lnTo>
                <a:lnTo>
                  <a:pt x="3688829" y="217932"/>
                </a:lnTo>
                <a:close/>
              </a:path>
              <a:path w="6908800" h="257810">
                <a:moveTo>
                  <a:pt x="4415790" y="237744"/>
                </a:moveTo>
                <a:lnTo>
                  <a:pt x="4402836" y="237744"/>
                </a:lnTo>
                <a:lnTo>
                  <a:pt x="4402836" y="247650"/>
                </a:lnTo>
                <a:lnTo>
                  <a:pt x="4415790" y="247650"/>
                </a:lnTo>
                <a:lnTo>
                  <a:pt x="4415790" y="237744"/>
                </a:lnTo>
                <a:close/>
              </a:path>
              <a:path w="6908800" h="257810">
                <a:moveTo>
                  <a:pt x="5321033" y="9906"/>
                </a:moveTo>
                <a:lnTo>
                  <a:pt x="5314950" y="9906"/>
                </a:lnTo>
                <a:lnTo>
                  <a:pt x="5314950" y="237744"/>
                </a:lnTo>
                <a:lnTo>
                  <a:pt x="5321033" y="237744"/>
                </a:lnTo>
                <a:lnTo>
                  <a:pt x="5321033" y="9906"/>
                </a:lnTo>
                <a:close/>
              </a:path>
              <a:path w="6908800" h="257810">
                <a:moveTo>
                  <a:pt x="6128004" y="19812"/>
                </a:moveTo>
                <a:lnTo>
                  <a:pt x="6115812" y="19812"/>
                </a:lnTo>
                <a:lnTo>
                  <a:pt x="6115812" y="237744"/>
                </a:lnTo>
                <a:lnTo>
                  <a:pt x="6115812" y="247650"/>
                </a:lnTo>
                <a:lnTo>
                  <a:pt x="6128004" y="247650"/>
                </a:lnTo>
                <a:lnTo>
                  <a:pt x="6128004" y="237744"/>
                </a:lnTo>
                <a:lnTo>
                  <a:pt x="6128004" y="19812"/>
                </a:lnTo>
                <a:close/>
              </a:path>
              <a:path w="6908800" h="257810">
                <a:moveTo>
                  <a:pt x="6908279" y="9906"/>
                </a:moveTo>
                <a:lnTo>
                  <a:pt x="6896100" y="9906"/>
                </a:lnTo>
                <a:lnTo>
                  <a:pt x="6896100" y="237744"/>
                </a:lnTo>
                <a:lnTo>
                  <a:pt x="6908279" y="237744"/>
                </a:lnTo>
                <a:lnTo>
                  <a:pt x="6908279" y="99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456052" y="5674867"/>
            <a:ext cx="114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72409" y="5674867"/>
            <a:ext cx="203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O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868309" y="3808476"/>
            <a:ext cx="6887209" cy="2658745"/>
            <a:chOff x="1868309" y="3808476"/>
            <a:chExt cx="6887209" cy="2658745"/>
          </a:xfrm>
        </p:grpSpPr>
        <p:sp>
          <p:nvSpPr>
            <p:cNvPr id="21" name="object 21"/>
            <p:cNvSpPr/>
            <p:nvPr/>
          </p:nvSpPr>
          <p:spPr>
            <a:xfrm>
              <a:off x="5531243" y="5555742"/>
              <a:ext cx="520700" cy="198120"/>
            </a:xfrm>
            <a:custGeom>
              <a:avLst/>
              <a:gdLst/>
              <a:ahLst/>
              <a:cxnLst/>
              <a:rect l="l" t="t" r="r" b="b"/>
              <a:pathLst>
                <a:path w="520700" h="198120">
                  <a:moveTo>
                    <a:pt x="520446" y="198120"/>
                  </a:moveTo>
                  <a:lnTo>
                    <a:pt x="520446" y="0"/>
                  </a:lnTo>
                  <a:lnTo>
                    <a:pt x="0" y="0"/>
                  </a:lnTo>
                  <a:lnTo>
                    <a:pt x="0" y="198120"/>
                  </a:lnTo>
                  <a:lnTo>
                    <a:pt x="520446" y="19812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526671" y="5551170"/>
              <a:ext cx="529590" cy="208279"/>
            </a:xfrm>
            <a:custGeom>
              <a:avLst/>
              <a:gdLst/>
              <a:ahLst/>
              <a:cxnLst/>
              <a:rect l="l" t="t" r="r" b="b"/>
              <a:pathLst>
                <a:path w="529589" h="208279">
                  <a:moveTo>
                    <a:pt x="529589" y="208025"/>
                  </a:moveTo>
                  <a:lnTo>
                    <a:pt x="529589" y="0"/>
                  </a:lnTo>
                  <a:lnTo>
                    <a:pt x="0" y="0"/>
                  </a:lnTo>
                  <a:lnTo>
                    <a:pt x="0" y="208026"/>
                  </a:lnTo>
                  <a:lnTo>
                    <a:pt x="4572" y="208026"/>
                  </a:lnTo>
                  <a:lnTo>
                    <a:pt x="4572" y="9144"/>
                  </a:lnTo>
                  <a:lnTo>
                    <a:pt x="9906" y="4572"/>
                  </a:lnTo>
                  <a:lnTo>
                    <a:pt x="9906" y="9144"/>
                  </a:lnTo>
                  <a:lnTo>
                    <a:pt x="520446" y="9143"/>
                  </a:lnTo>
                  <a:lnTo>
                    <a:pt x="520446" y="4571"/>
                  </a:lnTo>
                  <a:lnTo>
                    <a:pt x="525018" y="9143"/>
                  </a:lnTo>
                  <a:lnTo>
                    <a:pt x="525018" y="208025"/>
                  </a:lnTo>
                  <a:lnTo>
                    <a:pt x="529589" y="208025"/>
                  </a:lnTo>
                  <a:close/>
                </a:path>
                <a:path w="529589" h="208279">
                  <a:moveTo>
                    <a:pt x="9906" y="9144"/>
                  </a:moveTo>
                  <a:lnTo>
                    <a:pt x="9906" y="4572"/>
                  </a:lnTo>
                  <a:lnTo>
                    <a:pt x="4572" y="9144"/>
                  </a:lnTo>
                  <a:lnTo>
                    <a:pt x="9906" y="9144"/>
                  </a:lnTo>
                  <a:close/>
                </a:path>
                <a:path w="529589" h="208279">
                  <a:moveTo>
                    <a:pt x="9906" y="198120"/>
                  </a:moveTo>
                  <a:lnTo>
                    <a:pt x="9906" y="9144"/>
                  </a:lnTo>
                  <a:lnTo>
                    <a:pt x="4572" y="9144"/>
                  </a:lnTo>
                  <a:lnTo>
                    <a:pt x="4572" y="198120"/>
                  </a:lnTo>
                  <a:lnTo>
                    <a:pt x="9906" y="198120"/>
                  </a:lnTo>
                  <a:close/>
                </a:path>
                <a:path w="529589" h="208279">
                  <a:moveTo>
                    <a:pt x="525018" y="198119"/>
                  </a:moveTo>
                  <a:lnTo>
                    <a:pt x="4572" y="198120"/>
                  </a:lnTo>
                  <a:lnTo>
                    <a:pt x="9906" y="202692"/>
                  </a:lnTo>
                  <a:lnTo>
                    <a:pt x="9906" y="208026"/>
                  </a:lnTo>
                  <a:lnTo>
                    <a:pt x="520446" y="208025"/>
                  </a:lnTo>
                  <a:lnTo>
                    <a:pt x="520446" y="202691"/>
                  </a:lnTo>
                  <a:lnTo>
                    <a:pt x="525018" y="198119"/>
                  </a:lnTo>
                  <a:close/>
                </a:path>
                <a:path w="529589" h="208279">
                  <a:moveTo>
                    <a:pt x="9906" y="208026"/>
                  </a:moveTo>
                  <a:lnTo>
                    <a:pt x="9906" y="202692"/>
                  </a:lnTo>
                  <a:lnTo>
                    <a:pt x="4572" y="198120"/>
                  </a:lnTo>
                  <a:lnTo>
                    <a:pt x="4572" y="208026"/>
                  </a:lnTo>
                  <a:lnTo>
                    <a:pt x="9906" y="208026"/>
                  </a:lnTo>
                  <a:close/>
                </a:path>
                <a:path w="529589" h="208279">
                  <a:moveTo>
                    <a:pt x="525018" y="9143"/>
                  </a:moveTo>
                  <a:lnTo>
                    <a:pt x="520446" y="4571"/>
                  </a:lnTo>
                  <a:lnTo>
                    <a:pt x="520446" y="9143"/>
                  </a:lnTo>
                  <a:lnTo>
                    <a:pt x="525018" y="9143"/>
                  </a:lnTo>
                  <a:close/>
                </a:path>
                <a:path w="529589" h="208279">
                  <a:moveTo>
                    <a:pt x="525018" y="198119"/>
                  </a:moveTo>
                  <a:lnTo>
                    <a:pt x="525018" y="9143"/>
                  </a:lnTo>
                  <a:lnTo>
                    <a:pt x="520446" y="9143"/>
                  </a:lnTo>
                  <a:lnTo>
                    <a:pt x="520446" y="198119"/>
                  </a:lnTo>
                  <a:lnTo>
                    <a:pt x="525018" y="198119"/>
                  </a:lnTo>
                  <a:close/>
                </a:path>
                <a:path w="529589" h="208279">
                  <a:moveTo>
                    <a:pt x="525018" y="208025"/>
                  </a:moveTo>
                  <a:lnTo>
                    <a:pt x="525018" y="198119"/>
                  </a:lnTo>
                  <a:lnTo>
                    <a:pt x="520446" y="202691"/>
                  </a:lnTo>
                  <a:lnTo>
                    <a:pt x="520446" y="208025"/>
                  </a:lnTo>
                  <a:lnTo>
                    <a:pt x="525018" y="20802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872881" y="5535930"/>
              <a:ext cx="1237615" cy="218440"/>
            </a:xfrm>
            <a:custGeom>
              <a:avLst/>
              <a:gdLst/>
              <a:ahLst/>
              <a:cxnLst/>
              <a:rect l="l" t="t" r="r" b="b"/>
              <a:pathLst>
                <a:path w="1237614" h="218439">
                  <a:moveTo>
                    <a:pt x="1237488" y="217932"/>
                  </a:moveTo>
                  <a:lnTo>
                    <a:pt x="1237488" y="0"/>
                  </a:lnTo>
                  <a:lnTo>
                    <a:pt x="0" y="0"/>
                  </a:lnTo>
                  <a:lnTo>
                    <a:pt x="0" y="217932"/>
                  </a:lnTo>
                  <a:lnTo>
                    <a:pt x="1237488" y="217932"/>
                  </a:lnTo>
                  <a:close/>
                </a:path>
              </a:pathLst>
            </a:custGeom>
            <a:solidFill>
              <a:srgbClr val="8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868309" y="5531358"/>
              <a:ext cx="1247140" cy="227965"/>
            </a:xfrm>
            <a:custGeom>
              <a:avLst/>
              <a:gdLst/>
              <a:ahLst/>
              <a:cxnLst/>
              <a:rect l="l" t="t" r="r" b="b"/>
              <a:pathLst>
                <a:path w="1247139" h="227964">
                  <a:moveTo>
                    <a:pt x="1246632" y="227837"/>
                  </a:moveTo>
                  <a:lnTo>
                    <a:pt x="1246632" y="0"/>
                  </a:lnTo>
                  <a:lnTo>
                    <a:pt x="0" y="0"/>
                  </a:lnTo>
                  <a:lnTo>
                    <a:pt x="0" y="227837"/>
                  </a:lnTo>
                  <a:lnTo>
                    <a:pt x="4572" y="227837"/>
                  </a:lnTo>
                  <a:lnTo>
                    <a:pt x="4572" y="9143"/>
                  </a:lnTo>
                  <a:lnTo>
                    <a:pt x="9143" y="4571"/>
                  </a:lnTo>
                  <a:lnTo>
                    <a:pt x="9143" y="9143"/>
                  </a:lnTo>
                  <a:lnTo>
                    <a:pt x="1237488" y="9143"/>
                  </a:lnTo>
                  <a:lnTo>
                    <a:pt x="1237488" y="4571"/>
                  </a:lnTo>
                  <a:lnTo>
                    <a:pt x="1242060" y="9143"/>
                  </a:lnTo>
                  <a:lnTo>
                    <a:pt x="1242060" y="227837"/>
                  </a:lnTo>
                  <a:lnTo>
                    <a:pt x="1246632" y="227837"/>
                  </a:lnTo>
                  <a:close/>
                </a:path>
                <a:path w="1247139" h="227964">
                  <a:moveTo>
                    <a:pt x="9143" y="9143"/>
                  </a:moveTo>
                  <a:lnTo>
                    <a:pt x="9143" y="4571"/>
                  </a:lnTo>
                  <a:lnTo>
                    <a:pt x="4572" y="9143"/>
                  </a:lnTo>
                  <a:lnTo>
                    <a:pt x="9143" y="9143"/>
                  </a:lnTo>
                  <a:close/>
                </a:path>
                <a:path w="1247139" h="227964">
                  <a:moveTo>
                    <a:pt x="9143" y="217931"/>
                  </a:moveTo>
                  <a:lnTo>
                    <a:pt x="9143" y="9143"/>
                  </a:lnTo>
                  <a:lnTo>
                    <a:pt x="4572" y="9143"/>
                  </a:lnTo>
                  <a:lnTo>
                    <a:pt x="4572" y="217931"/>
                  </a:lnTo>
                  <a:lnTo>
                    <a:pt x="9143" y="217931"/>
                  </a:lnTo>
                  <a:close/>
                </a:path>
                <a:path w="1247139" h="227964">
                  <a:moveTo>
                    <a:pt x="1242060" y="217931"/>
                  </a:moveTo>
                  <a:lnTo>
                    <a:pt x="4572" y="217931"/>
                  </a:lnTo>
                  <a:lnTo>
                    <a:pt x="9143" y="222503"/>
                  </a:lnTo>
                  <a:lnTo>
                    <a:pt x="9143" y="227837"/>
                  </a:lnTo>
                  <a:lnTo>
                    <a:pt x="1237488" y="227837"/>
                  </a:lnTo>
                  <a:lnTo>
                    <a:pt x="1237488" y="222503"/>
                  </a:lnTo>
                  <a:lnTo>
                    <a:pt x="1242060" y="217931"/>
                  </a:lnTo>
                  <a:close/>
                </a:path>
                <a:path w="1247139" h="227964">
                  <a:moveTo>
                    <a:pt x="9143" y="227837"/>
                  </a:moveTo>
                  <a:lnTo>
                    <a:pt x="9143" y="222503"/>
                  </a:lnTo>
                  <a:lnTo>
                    <a:pt x="4572" y="217931"/>
                  </a:lnTo>
                  <a:lnTo>
                    <a:pt x="4572" y="227837"/>
                  </a:lnTo>
                  <a:lnTo>
                    <a:pt x="9143" y="227837"/>
                  </a:lnTo>
                  <a:close/>
                </a:path>
                <a:path w="1247139" h="227964">
                  <a:moveTo>
                    <a:pt x="1242060" y="9143"/>
                  </a:moveTo>
                  <a:lnTo>
                    <a:pt x="1237488" y="4571"/>
                  </a:lnTo>
                  <a:lnTo>
                    <a:pt x="1237488" y="9143"/>
                  </a:lnTo>
                  <a:lnTo>
                    <a:pt x="1242060" y="9143"/>
                  </a:lnTo>
                  <a:close/>
                </a:path>
                <a:path w="1247139" h="227964">
                  <a:moveTo>
                    <a:pt x="1242060" y="217931"/>
                  </a:moveTo>
                  <a:lnTo>
                    <a:pt x="1242060" y="9143"/>
                  </a:lnTo>
                  <a:lnTo>
                    <a:pt x="1237488" y="9143"/>
                  </a:lnTo>
                  <a:lnTo>
                    <a:pt x="1237488" y="217931"/>
                  </a:lnTo>
                  <a:lnTo>
                    <a:pt x="1242060" y="217931"/>
                  </a:lnTo>
                  <a:close/>
                </a:path>
                <a:path w="1247139" h="227964">
                  <a:moveTo>
                    <a:pt x="1242060" y="227837"/>
                  </a:moveTo>
                  <a:lnTo>
                    <a:pt x="1242060" y="217931"/>
                  </a:lnTo>
                  <a:lnTo>
                    <a:pt x="1237488" y="222503"/>
                  </a:lnTo>
                  <a:lnTo>
                    <a:pt x="1237488" y="227837"/>
                  </a:lnTo>
                  <a:lnTo>
                    <a:pt x="1242060" y="22783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258191" y="5535930"/>
              <a:ext cx="914400" cy="238125"/>
            </a:xfrm>
            <a:custGeom>
              <a:avLst/>
              <a:gdLst/>
              <a:ahLst/>
              <a:cxnLst/>
              <a:rect l="l" t="t" r="r" b="b"/>
              <a:pathLst>
                <a:path w="914400" h="238125">
                  <a:moveTo>
                    <a:pt x="914399" y="237744"/>
                  </a:moveTo>
                  <a:lnTo>
                    <a:pt x="914399" y="0"/>
                  </a:lnTo>
                  <a:lnTo>
                    <a:pt x="0" y="0"/>
                  </a:lnTo>
                  <a:lnTo>
                    <a:pt x="0" y="237744"/>
                  </a:lnTo>
                  <a:lnTo>
                    <a:pt x="914399" y="237744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252845" y="5531358"/>
              <a:ext cx="924560" cy="247650"/>
            </a:xfrm>
            <a:custGeom>
              <a:avLst/>
              <a:gdLst/>
              <a:ahLst/>
              <a:cxnLst/>
              <a:rect l="l" t="t" r="r" b="b"/>
              <a:pathLst>
                <a:path w="924559" h="247650">
                  <a:moveTo>
                    <a:pt x="924305" y="247650"/>
                  </a:moveTo>
                  <a:lnTo>
                    <a:pt x="924305" y="0"/>
                  </a:lnTo>
                  <a:lnTo>
                    <a:pt x="0" y="0"/>
                  </a:lnTo>
                  <a:lnTo>
                    <a:pt x="0" y="247650"/>
                  </a:lnTo>
                  <a:lnTo>
                    <a:pt x="5346" y="247650"/>
                  </a:lnTo>
                  <a:lnTo>
                    <a:pt x="5346" y="9143"/>
                  </a:lnTo>
                  <a:lnTo>
                    <a:pt x="9905" y="4571"/>
                  </a:lnTo>
                  <a:lnTo>
                    <a:pt x="9905" y="9143"/>
                  </a:lnTo>
                  <a:lnTo>
                    <a:pt x="915174" y="9143"/>
                  </a:lnTo>
                  <a:lnTo>
                    <a:pt x="915174" y="4571"/>
                  </a:lnTo>
                  <a:lnTo>
                    <a:pt x="919746" y="9143"/>
                  </a:lnTo>
                  <a:lnTo>
                    <a:pt x="919746" y="247650"/>
                  </a:lnTo>
                  <a:lnTo>
                    <a:pt x="924305" y="247650"/>
                  </a:lnTo>
                  <a:close/>
                </a:path>
                <a:path w="924559" h="247650">
                  <a:moveTo>
                    <a:pt x="9905" y="9143"/>
                  </a:moveTo>
                  <a:lnTo>
                    <a:pt x="9905" y="4571"/>
                  </a:lnTo>
                  <a:lnTo>
                    <a:pt x="5346" y="9143"/>
                  </a:lnTo>
                  <a:lnTo>
                    <a:pt x="9905" y="9143"/>
                  </a:lnTo>
                  <a:close/>
                </a:path>
                <a:path w="924559" h="247650">
                  <a:moveTo>
                    <a:pt x="9905" y="237743"/>
                  </a:moveTo>
                  <a:lnTo>
                    <a:pt x="9905" y="9143"/>
                  </a:lnTo>
                  <a:lnTo>
                    <a:pt x="5346" y="9143"/>
                  </a:lnTo>
                  <a:lnTo>
                    <a:pt x="5346" y="237743"/>
                  </a:lnTo>
                  <a:lnTo>
                    <a:pt x="9905" y="237743"/>
                  </a:lnTo>
                  <a:close/>
                </a:path>
                <a:path w="924559" h="247650">
                  <a:moveTo>
                    <a:pt x="919746" y="237743"/>
                  </a:moveTo>
                  <a:lnTo>
                    <a:pt x="5346" y="237743"/>
                  </a:lnTo>
                  <a:lnTo>
                    <a:pt x="9905" y="242315"/>
                  </a:lnTo>
                  <a:lnTo>
                    <a:pt x="9905" y="247650"/>
                  </a:lnTo>
                  <a:lnTo>
                    <a:pt x="915174" y="247650"/>
                  </a:lnTo>
                  <a:lnTo>
                    <a:pt x="915174" y="242315"/>
                  </a:lnTo>
                  <a:lnTo>
                    <a:pt x="919746" y="237743"/>
                  </a:lnTo>
                  <a:close/>
                </a:path>
                <a:path w="924559" h="247650">
                  <a:moveTo>
                    <a:pt x="9905" y="247650"/>
                  </a:moveTo>
                  <a:lnTo>
                    <a:pt x="9905" y="242315"/>
                  </a:lnTo>
                  <a:lnTo>
                    <a:pt x="5346" y="237743"/>
                  </a:lnTo>
                  <a:lnTo>
                    <a:pt x="5346" y="247650"/>
                  </a:lnTo>
                  <a:lnTo>
                    <a:pt x="9905" y="247650"/>
                  </a:lnTo>
                  <a:close/>
                </a:path>
                <a:path w="924559" h="247650">
                  <a:moveTo>
                    <a:pt x="919746" y="9143"/>
                  </a:moveTo>
                  <a:lnTo>
                    <a:pt x="915174" y="4571"/>
                  </a:lnTo>
                  <a:lnTo>
                    <a:pt x="915174" y="9143"/>
                  </a:lnTo>
                  <a:lnTo>
                    <a:pt x="919746" y="9143"/>
                  </a:lnTo>
                  <a:close/>
                </a:path>
                <a:path w="924559" h="247650">
                  <a:moveTo>
                    <a:pt x="919746" y="237743"/>
                  </a:moveTo>
                  <a:lnTo>
                    <a:pt x="919746" y="9143"/>
                  </a:lnTo>
                  <a:lnTo>
                    <a:pt x="915174" y="9143"/>
                  </a:lnTo>
                  <a:lnTo>
                    <a:pt x="915174" y="237743"/>
                  </a:lnTo>
                  <a:lnTo>
                    <a:pt x="919746" y="237743"/>
                  </a:lnTo>
                  <a:close/>
                </a:path>
                <a:path w="924559" h="247650">
                  <a:moveTo>
                    <a:pt x="919746" y="247650"/>
                  </a:moveTo>
                  <a:lnTo>
                    <a:pt x="919746" y="237743"/>
                  </a:lnTo>
                  <a:lnTo>
                    <a:pt x="915174" y="242315"/>
                  </a:lnTo>
                  <a:lnTo>
                    <a:pt x="915174" y="247650"/>
                  </a:lnTo>
                  <a:lnTo>
                    <a:pt x="919746" y="2476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181722" y="5535930"/>
              <a:ext cx="788670" cy="238125"/>
            </a:xfrm>
            <a:custGeom>
              <a:avLst/>
              <a:gdLst/>
              <a:ahLst/>
              <a:cxnLst/>
              <a:rect l="l" t="t" r="r" b="b"/>
              <a:pathLst>
                <a:path w="788670" h="238125">
                  <a:moveTo>
                    <a:pt x="788670" y="237744"/>
                  </a:moveTo>
                  <a:lnTo>
                    <a:pt x="788670" y="0"/>
                  </a:lnTo>
                  <a:lnTo>
                    <a:pt x="0" y="0"/>
                  </a:lnTo>
                  <a:lnTo>
                    <a:pt x="0" y="237744"/>
                  </a:lnTo>
                  <a:lnTo>
                    <a:pt x="788670" y="237744"/>
                  </a:lnTo>
                  <a:close/>
                </a:path>
              </a:pathLst>
            </a:custGeom>
            <a:solidFill>
              <a:srgbClr val="99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176389" y="5531358"/>
              <a:ext cx="799465" cy="247650"/>
            </a:xfrm>
            <a:custGeom>
              <a:avLst/>
              <a:gdLst/>
              <a:ahLst/>
              <a:cxnLst/>
              <a:rect l="l" t="t" r="r" b="b"/>
              <a:pathLst>
                <a:path w="799465" h="247650">
                  <a:moveTo>
                    <a:pt x="799337" y="247650"/>
                  </a:moveTo>
                  <a:lnTo>
                    <a:pt x="799337" y="0"/>
                  </a:lnTo>
                  <a:lnTo>
                    <a:pt x="0" y="0"/>
                  </a:lnTo>
                  <a:lnTo>
                    <a:pt x="0" y="247650"/>
                  </a:lnTo>
                  <a:lnTo>
                    <a:pt x="5333" y="247650"/>
                  </a:lnTo>
                  <a:lnTo>
                    <a:pt x="5333" y="9143"/>
                  </a:lnTo>
                  <a:lnTo>
                    <a:pt x="9918" y="4571"/>
                  </a:lnTo>
                  <a:lnTo>
                    <a:pt x="9918" y="9143"/>
                  </a:lnTo>
                  <a:lnTo>
                    <a:pt x="789431" y="9143"/>
                  </a:lnTo>
                  <a:lnTo>
                    <a:pt x="789431" y="4571"/>
                  </a:lnTo>
                  <a:lnTo>
                    <a:pt x="794016" y="9143"/>
                  </a:lnTo>
                  <a:lnTo>
                    <a:pt x="794016" y="247650"/>
                  </a:lnTo>
                  <a:lnTo>
                    <a:pt x="799337" y="247650"/>
                  </a:lnTo>
                  <a:close/>
                </a:path>
                <a:path w="799465" h="247650">
                  <a:moveTo>
                    <a:pt x="9918" y="9143"/>
                  </a:moveTo>
                  <a:lnTo>
                    <a:pt x="9918" y="4571"/>
                  </a:lnTo>
                  <a:lnTo>
                    <a:pt x="5333" y="9143"/>
                  </a:lnTo>
                  <a:lnTo>
                    <a:pt x="9918" y="9143"/>
                  </a:lnTo>
                  <a:close/>
                </a:path>
                <a:path w="799465" h="247650">
                  <a:moveTo>
                    <a:pt x="9918" y="237743"/>
                  </a:moveTo>
                  <a:lnTo>
                    <a:pt x="9918" y="9143"/>
                  </a:lnTo>
                  <a:lnTo>
                    <a:pt x="5333" y="9143"/>
                  </a:lnTo>
                  <a:lnTo>
                    <a:pt x="5333" y="237743"/>
                  </a:lnTo>
                  <a:lnTo>
                    <a:pt x="9918" y="237743"/>
                  </a:lnTo>
                  <a:close/>
                </a:path>
                <a:path w="799465" h="247650">
                  <a:moveTo>
                    <a:pt x="794016" y="237743"/>
                  </a:moveTo>
                  <a:lnTo>
                    <a:pt x="5333" y="237743"/>
                  </a:lnTo>
                  <a:lnTo>
                    <a:pt x="9918" y="242315"/>
                  </a:lnTo>
                  <a:lnTo>
                    <a:pt x="9918" y="247650"/>
                  </a:lnTo>
                  <a:lnTo>
                    <a:pt x="789431" y="247650"/>
                  </a:lnTo>
                  <a:lnTo>
                    <a:pt x="789431" y="242315"/>
                  </a:lnTo>
                  <a:lnTo>
                    <a:pt x="794016" y="237743"/>
                  </a:lnTo>
                  <a:close/>
                </a:path>
                <a:path w="799465" h="247650">
                  <a:moveTo>
                    <a:pt x="9918" y="247650"/>
                  </a:moveTo>
                  <a:lnTo>
                    <a:pt x="9918" y="242315"/>
                  </a:lnTo>
                  <a:lnTo>
                    <a:pt x="5333" y="237743"/>
                  </a:lnTo>
                  <a:lnTo>
                    <a:pt x="5333" y="247650"/>
                  </a:lnTo>
                  <a:lnTo>
                    <a:pt x="9918" y="247650"/>
                  </a:lnTo>
                  <a:close/>
                </a:path>
                <a:path w="799465" h="247650">
                  <a:moveTo>
                    <a:pt x="794016" y="9143"/>
                  </a:moveTo>
                  <a:lnTo>
                    <a:pt x="789431" y="4571"/>
                  </a:lnTo>
                  <a:lnTo>
                    <a:pt x="789431" y="9143"/>
                  </a:lnTo>
                  <a:lnTo>
                    <a:pt x="794016" y="9143"/>
                  </a:lnTo>
                  <a:close/>
                </a:path>
                <a:path w="799465" h="247650">
                  <a:moveTo>
                    <a:pt x="794016" y="237743"/>
                  </a:moveTo>
                  <a:lnTo>
                    <a:pt x="794016" y="9143"/>
                  </a:lnTo>
                  <a:lnTo>
                    <a:pt x="789431" y="9143"/>
                  </a:lnTo>
                  <a:lnTo>
                    <a:pt x="789431" y="237743"/>
                  </a:lnTo>
                  <a:lnTo>
                    <a:pt x="794016" y="237743"/>
                  </a:lnTo>
                  <a:close/>
                </a:path>
                <a:path w="799465" h="247650">
                  <a:moveTo>
                    <a:pt x="794016" y="247650"/>
                  </a:moveTo>
                  <a:lnTo>
                    <a:pt x="794016" y="237743"/>
                  </a:lnTo>
                  <a:lnTo>
                    <a:pt x="789431" y="242315"/>
                  </a:lnTo>
                  <a:lnTo>
                    <a:pt x="789431" y="247650"/>
                  </a:lnTo>
                  <a:lnTo>
                    <a:pt x="794016" y="2476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979536" y="5535930"/>
              <a:ext cx="771525" cy="238125"/>
            </a:xfrm>
            <a:custGeom>
              <a:avLst/>
              <a:gdLst/>
              <a:ahLst/>
              <a:cxnLst/>
              <a:rect l="l" t="t" r="r" b="b"/>
              <a:pathLst>
                <a:path w="771525" h="238125">
                  <a:moveTo>
                    <a:pt x="771144" y="237744"/>
                  </a:moveTo>
                  <a:lnTo>
                    <a:pt x="771144" y="0"/>
                  </a:lnTo>
                  <a:lnTo>
                    <a:pt x="0" y="0"/>
                  </a:lnTo>
                  <a:lnTo>
                    <a:pt x="0" y="237744"/>
                  </a:lnTo>
                  <a:lnTo>
                    <a:pt x="771144" y="237744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974977" y="5531358"/>
              <a:ext cx="780415" cy="247650"/>
            </a:xfrm>
            <a:custGeom>
              <a:avLst/>
              <a:gdLst/>
              <a:ahLst/>
              <a:cxnLst/>
              <a:rect l="l" t="t" r="r" b="b"/>
              <a:pathLst>
                <a:path w="780415" h="247650">
                  <a:moveTo>
                    <a:pt x="780288" y="247650"/>
                  </a:moveTo>
                  <a:lnTo>
                    <a:pt x="780288" y="0"/>
                  </a:lnTo>
                  <a:lnTo>
                    <a:pt x="0" y="0"/>
                  </a:lnTo>
                  <a:lnTo>
                    <a:pt x="0" y="247650"/>
                  </a:lnTo>
                  <a:lnTo>
                    <a:pt x="4559" y="247650"/>
                  </a:lnTo>
                  <a:lnTo>
                    <a:pt x="4559" y="9143"/>
                  </a:lnTo>
                  <a:lnTo>
                    <a:pt x="9144" y="4571"/>
                  </a:lnTo>
                  <a:lnTo>
                    <a:pt x="9144" y="9143"/>
                  </a:lnTo>
                  <a:lnTo>
                    <a:pt x="771144" y="9143"/>
                  </a:lnTo>
                  <a:lnTo>
                    <a:pt x="771144" y="4571"/>
                  </a:lnTo>
                  <a:lnTo>
                    <a:pt x="775715" y="9143"/>
                  </a:lnTo>
                  <a:lnTo>
                    <a:pt x="775715" y="247650"/>
                  </a:lnTo>
                  <a:lnTo>
                    <a:pt x="780288" y="247650"/>
                  </a:lnTo>
                  <a:close/>
                </a:path>
                <a:path w="780415" h="247650">
                  <a:moveTo>
                    <a:pt x="9144" y="9143"/>
                  </a:moveTo>
                  <a:lnTo>
                    <a:pt x="9144" y="4571"/>
                  </a:lnTo>
                  <a:lnTo>
                    <a:pt x="4559" y="9143"/>
                  </a:lnTo>
                  <a:lnTo>
                    <a:pt x="9144" y="9143"/>
                  </a:lnTo>
                  <a:close/>
                </a:path>
                <a:path w="780415" h="247650">
                  <a:moveTo>
                    <a:pt x="9144" y="237743"/>
                  </a:moveTo>
                  <a:lnTo>
                    <a:pt x="9144" y="9143"/>
                  </a:lnTo>
                  <a:lnTo>
                    <a:pt x="4559" y="9143"/>
                  </a:lnTo>
                  <a:lnTo>
                    <a:pt x="4559" y="237743"/>
                  </a:lnTo>
                  <a:lnTo>
                    <a:pt x="9144" y="237743"/>
                  </a:lnTo>
                  <a:close/>
                </a:path>
                <a:path w="780415" h="247650">
                  <a:moveTo>
                    <a:pt x="775715" y="237743"/>
                  </a:moveTo>
                  <a:lnTo>
                    <a:pt x="4559" y="237743"/>
                  </a:lnTo>
                  <a:lnTo>
                    <a:pt x="9144" y="242315"/>
                  </a:lnTo>
                  <a:lnTo>
                    <a:pt x="9144" y="247650"/>
                  </a:lnTo>
                  <a:lnTo>
                    <a:pt x="771144" y="247650"/>
                  </a:lnTo>
                  <a:lnTo>
                    <a:pt x="771144" y="242315"/>
                  </a:lnTo>
                  <a:lnTo>
                    <a:pt x="775715" y="237743"/>
                  </a:lnTo>
                  <a:close/>
                </a:path>
                <a:path w="780415" h="247650">
                  <a:moveTo>
                    <a:pt x="9144" y="247650"/>
                  </a:moveTo>
                  <a:lnTo>
                    <a:pt x="9144" y="242315"/>
                  </a:lnTo>
                  <a:lnTo>
                    <a:pt x="4559" y="237743"/>
                  </a:lnTo>
                  <a:lnTo>
                    <a:pt x="4559" y="247650"/>
                  </a:lnTo>
                  <a:lnTo>
                    <a:pt x="9144" y="247650"/>
                  </a:lnTo>
                  <a:close/>
                </a:path>
                <a:path w="780415" h="247650">
                  <a:moveTo>
                    <a:pt x="775715" y="9143"/>
                  </a:moveTo>
                  <a:lnTo>
                    <a:pt x="771144" y="4571"/>
                  </a:lnTo>
                  <a:lnTo>
                    <a:pt x="771144" y="9143"/>
                  </a:lnTo>
                  <a:lnTo>
                    <a:pt x="775715" y="9143"/>
                  </a:lnTo>
                  <a:close/>
                </a:path>
                <a:path w="780415" h="247650">
                  <a:moveTo>
                    <a:pt x="775715" y="237743"/>
                  </a:moveTo>
                  <a:lnTo>
                    <a:pt x="775715" y="9143"/>
                  </a:lnTo>
                  <a:lnTo>
                    <a:pt x="771144" y="9143"/>
                  </a:lnTo>
                  <a:lnTo>
                    <a:pt x="771144" y="237743"/>
                  </a:lnTo>
                  <a:lnTo>
                    <a:pt x="775715" y="237743"/>
                  </a:lnTo>
                  <a:close/>
                </a:path>
                <a:path w="780415" h="247650">
                  <a:moveTo>
                    <a:pt x="775715" y="247650"/>
                  </a:moveTo>
                  <a:lnTo>
                    <a:pt x="775715" y="237743"/>
                  </a:lnTo>
                  <a:lnTo>
                    <a:pt x="771144" y="242315"/>
                  </a:lnTo>
                  <a:lnTo>
                    <a:pt x="771144" y="247650"/>
                  </a:lnTo>
                  <a:lnTo>
                    <a:pt x="775715" y="2476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719457" y="5561076"/>
              <a:ext cx="529589" cy="18821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253875" y="3808488"/>
              <a:ext cx="1344930" cy="2658745"/>
            </a:xfrm>
            <a:custGeom>
              <a:avLst/>
              <a:gdLst/>
              <a:ahLst/>
              <a:cxnLst/>
              <a:rect l="l" t="t" r="r" b="b"/>
              <a:pathLst>
                <a:path w="1344929" h="2658745">
                  <a:moveTo>
                    <a:pt x="37338" y="2544038"/>
                  </a:moveTo>
                  <a:lnTo>
                    <a:pt x="0" y="2542794"/>
                  </a:lnTo>
                  <a:lnTo>
                    <a:pt x="37338" y="2623870"/>
                  </a:lnTo>
                  <a:lnTo>
                    <a:pt x="37338" y="2562606"/>
                  </a:lnTo>
                  <a:lnTo>
                    <a:pt x="37338" y="2544038"/>
                  </a:lnTo>
                  <a:close/>
                </a:path>
                <a:path w="1344929" h="2658745">
                  <a:moveTo>
                    <a:pt x="730745" y="1557426"/>
                  </a:moveTo>
                  <a:lnTo>
                    <a:pt x="694169" y="1555242"/>
                  </a:lnTo>
                  <a:lnTo>
                    <a:pt x="730745" y="1641894"/>
                  </a:lnTo>
                  <a:lnTo>
                    <a:pt x="730745" y="1575816"/>
                  </a:lnTo>
                  <a:lnTo>
                    <a:pt x="730745" y="1557426"/>
                  </a:lnTo>
                  <a:close/>
                </a:path>
                <a:path w="1344929" h="2658745">
                  <a:moveTo>
                    <a:pt x="1178052" y="2314194"/>
                  </a:moveTo>
                  <a:lnTo>
                    <a:pt x="812203" y="1946910"/>
                  </a:lnTo>
                  <a:lnTo>
                    <a:pt x="988314" y="1946910"/>
                  </a:lnTo>
                  <a:lnTo>
                    <a:pt x="995172" y="1946910"/>
                  </a:lnTo>
                  <a:lnTo>
                    <a:pt x="1001255" y="1946910"/>
                  </a:lnTo>
                  <a:lnTo>
                    <a:pt x="1001255" y="1745742"/>
                  </a:lnTo>
                  <a:lnTo>
                    <a:pt x="988314" y="1745742"/>
                  </a:lnTo>
                  <a:lnTo>
                    <a:pt x="988314" y="1758696"/>
                  </a:lnTo>
                  <a:lnTo>
                    <a:pt x="988314" y="1934718"/>
                  </a:lnTo>
                  <a:lnTo>
                    <a:pt x="800061" y="1934718"/>
                  </a:lnTo>
                  <a:lnTo>
                    <a:pt x="792480" y="1927098"/>
                  </a:lnTo>
                  <a:lnTo>
                    <a:pt x="785622" y="1933956"/>
                  </a:lnTo>
                  <a:lnTo>
                    <a:pt x="786371" y="1934718"/>
                  </a:lnTo>
                  <a:lnTo>
                    <a:pt x="472440" y="1934718"/>
                  </a:lnTo>
                  <a:lnTo>
                    <a:pt x="472440" y="1758696"/>
                  </a:lnTo>
                  <a:lnTo>
                    <a:pt x="988314" y="1758696"/>
                  </a:lnTo>
                  <a:lnTo>
                    <a:pt x="988314" y="1745742"/>
                  </a:lnTo>
                  <a:lnTo>
                    <a:pt x="459486" y="1745742"/>
                  </a:lnTo>
                  <a:lnTo>
                    <a:pt x="459486" y="1946910"/>
                  </a:lnTo>
                  <a:lnTo>
                    <a:pt x="465582" y="1946910"/>
                  </a:lnTo>
                  <a:lnTo>
                    <a:pt x="472440" y="1946910"/>
                  </a:lnTo>
                  <a:lnTo>
                    <a:pt x="798512" y="1946910"/>
                  </a:lnTo>
                  <a:lnTo>
                    <a:pt x="1171194" y="2321052"/>
                  </a:lnTo>
                  <a:lnTo>
                    <a:pt x="1178052" y="2314194"/>
                  </a:lnTo>
                  <a:close/>
                </a:path>
                <a:path w="1344929" h="2658745">
                  <a:moveTo>
                    <a:pt x="1192517" y="36576"/>
                  </a:moveTo>
                  <a:lnTo>
                    <a:pt x="1069835" y="0"/>
                  </a:lnTo>
                  <a:lnTo>
                    <a:pt x="1076756" y="39408"/>
                  </a:lnTo>
                  <a:lnTo>
                    <a:pt x="1058405" y="44196"/>
                  </a:lnTo>
                  <a:lnTo>
                    <a:pt x="1057643" y="44196"/>
                  </a:lnTo>
                  <a:lnTo>
                    <a:pt x="1056881" y="44958"/>
                  </a:lnTo>
                  <a:lnTo>
                    <a:pt x="1056119" y="44958"/>
                  </a:lnTo>
                  <a:lnTo>
                    <a:pt x="1001737" y="72809"/>
                  </a:lnTo>
                  <a:lnTo>
                    <a:pt x="966330" y="96012"/>
                  </a:lnTo>
                  <a:lnTo>
                    <a:pt x="932307" y="122047"/>
                  </a:lnTo>
                  <a:lnTo>
                    <a:pt x="899668" y="150749"/>
                  </a:lnTo>
                  <a:lnTo>
                    <a:pt x="868387" y="181991"/>
                  </a:lnTo>
                  <a:lnTo>
                    <a:pt x="838441" y="215620"/>
                  </a:lnTo>
                  <a:lnTo>
                    <a:pt x="809802" y="251485"/>
                  </a:lnTo>
                  <a:lnTo>
                    <a:pt x="782459" y="289445"/>
                  </a:lnTo>
                  <a:lnTo>
                    <a:pt x="756373" y="329349"/>
                  </a:lnTo>
                  <a:lnTo>
                    <a:pt x="731532" y="371043"/>
                  </a:lnTo>
                  <a:lnTo>
                    <a:pt x="707910" y="414401"/>
                  </a:lnTo>
                  <a:lnTo>
                    <a:pt x="685495" y="459257"/>
                  </a:lnTo>
                  <a:lnTo>
                    <a:pt x="664248" y="505485"/>
                  </a:lnTo>
                  <a:lnTo>
                    <a:pt x="644156" y="552919"/>
                  </a:lnTo>
                  <a:lnTo>
                    <a:pt x="625195" y="601408"/>
                  </a:lnTo>
                  <a:lnTo>
                    <a:pt x="607352" y="650836"/>
                  </a:lnTo>
                  <a:lnTo>
                    <a:pt x="590575" y="701027"/>
                  </a:lnTo>
                  <a:lnTo>
                    <a:pt x="574878" y="751852"/>
                  </a:lnTo>
                  <a:lnTo>
                    <a:pt x="560209" y="803160"/>
                  </a:lnTo>
                  <a:lnTo>
                    <a:pt x="546557" y="854798"/>
                  </a:lnTo>
                  <a:lnTo>
                    <a:pt x="533908" y="906627"/>
                  </a:lnTo>
                  <a:lnTo>
                    <a:pt x="522224" y="958494"/>
                  </a:lnTo>
                  <a:lnTo>
                    <a:pt x="511479" y="1010259"/>
                  </a:lnTo>
                  <a:lnTo>
                    <a:pt x="501675" y="1061770"/>
                  </a:lnTo>
                  <a:lnTo>
                    <a:pt x="492772" y="1112888"/>
                  </a:lnTo>
                  <a:lnTo>
                    <a:pt x="484759" y="1163459"/>
                  </a:lnTo>
                  <a:lnTo>
                    <a:pt x="477596" y="1213345"/>
                  </a:lnTo>
                  <a:lnTo>
                    <a:pt x="471258" y="1262392"/>
                  </a:lnTo>
                  <a:lnTo>
                    <a:pt x="465747" y="1310449"/>
                  </a:lnTo>
                  <a:lnTo>
                    <a:pt x="461035" y="1357388"/>
                  </a:lnTo>
                  <a:lnTo>
                    <a:pt x="457073" y="1403045"/>
                  </a:lnTo>
                  <a:lnTo>
                    <a:pt x="453872" y="1447266"/>
                  </a:lnTo>
                  <a:lnTo>
                    <a:pt x="451383" y="1489938"/>
                  </a:lnTo>
                  <a:lnTo>
                    <a:pt x="449592" y="1530883"/>
                  </a:lnTo>
                  <a:lnTo>
                    <a:pt x="448487" y="1569974"/>
                  </a:lnTo>
                  <a:lnTo>
                    <a:pt x="446519" y="1692402"/>
                  </a:lnTo>
                  <a:lnTo>
                    <a:pt x="475830" y="1692998"/>
                  </a:lnTo>
                  <a:lnTo>
                    <a:pt x="442658" y="1707184"/>
                  </a:lnTo>
                  <a:lnTo>
                    <a:pt x="404101" y="1728800"/>
                  </a:lnTo>
                  <a:lnTo>
                    <a:pt x="367703" y="1754301"/>
                  </a:lnTo>
                  <a:lnTo>
                    <a:pt x="333400" y="1783346"/>
                  </a:lnTo>
                  <a:lnTo>
                    <a:pt x="301167" y="1815630"/>
                  </a:lnTo>
                  <a:lnTo>
                    <a:pt x="270992" y="1850821"/>
                  </a:lnTo>
                  <a:lnTo>
                    <a:pt x="242811" y="1888591"/>
                  </a:lnTo>
                  <a:lnTo>
                    <a:pt x="216611" y="1928622"/>
                  </a:lnTo>
                  <a:lnTo>
                    <a:pt x="192354" y="1970595"/>
                  </a:lnTo>
                  <a:lnTo>
                    <a:pt x="169989" y="2014194"/>
                  </a:lnTo>
                  <a:lnTo>
                    <a:pt x="149517" y="2059089"/>
                  </a:lnTo>
                  <a:lnTo>
                    <a:pt x="130873" y="2104948"/>
                  </a:lnTo>
                  <a:lnTo>
                    <a:pt x="114046" y="2151469"/>
                  </a:lnTo>
                  <a:lnTo>
                    <a:pt x="98983" y="2198332"/>
                  </a:lnTo>
                  <a:lnTo>
                    <a:pt x="85661" y="2245182"/>
                  </a:lnTo>
                  <a:lnTo>
                    <a:pt x="74041" y="2291727"/>
                  </a:lnTo>
                  <a:lnTo>
                    <a:pt x="64096" y="2337651"/>
                  </a:lnTo>
                  <a:lnTo>
                    <a:pt x="55791" y="2382596"/>
                  </a:lnTo>
                  <a:lnTo>
                    <a:pt x="49098" y="2426271"/>
                  </a:lnTo>
                  <a:lnTo>
                    <a:pt x="43967" y="2468346"/>
                  </a:lnTo>
                  <a:lnTo>
                    <a:pt x="40386" y="2508504"/>
                  </a:lnTo>
                  <a:lnTo>
                    <a:pt x="38379" y="2544064"/>
                  </a:lnTo>
                  <a:lnTo>
                    <a:pt x="38379" y="2562669"/>
                  </a:lnTo>
                  <a:lnTo>
                    <a:pt x="38379" y="2626131"/>
                  </a:lnTo>
                  <a:lnTo>
                    <a:pt x="53340" y="2658618"/>
                  </a:lnTo>
                  <a:lnTo>
                    <a:pt x="114300" y="2546604"/>
                  </a:lnTo>
                  <a:lnTo>
                    <a:pt x="76568" y="2545346"/>
                  </a:lnTo>
                  <a:lnTo>
                    <a:pt x="78486" y="2512314"/>
                  </a:lnTo>
                  <a:lnTo>
                    <a:pt x="81724" y="2473452"/>
                  </a:lnTo>
                  <a:lnTo>
                    <a:pt x="86601" y="2432316"/>
                  </a:lnTo>
                  <a:lnTo>
                    <a:pt x="93154" y="2389276"/>
                  </a:lnTo>
                  <a:lnTo>
                    <a:pt x="101409" y="2344699"/>
                  </a:lnTo>
                  <a:lnTo>
                    <a:pt x="111391" y="2298966"/>
                  </a:lnTo>
                  <a:lnTo>
                    <a:pt x="123126" y="2252446"/>
                  </a:lnTo>
                  <a:lnTo>
                    <a:pt x="136652" y="2205520"/>
                  </a:lnTo>
                  <a:lnTo>
                    <a:pt x="151993" y="2158568"/>
                  </a:lnTo>
                  <a:lnTo>
                    <a:pt x="169176" y="2111946"/>
                  </a:lnTo>
                  <a:lnTo>
                    <a:pt x="188214" y="2066036"/>
                  </a:lnTo>
                  <a:lnTo>
                    <a:pt x="209169" y="2021217"/>
                  </a:lnTo>
                  <a:lnTo>
                    <a:pt x="232041" y="1977847"/>
                  </a:lnTo>
                  <a:lnTo>
                    <a:pt x="256870" y="1936330"/>
                  </a:lnTo>
                  <a:lnTo>
                    <a:pt x="283679" y="1897011"/>
                  </a:lnTo>
                  <a:lnTo>
                    <a:pt x="312508" y="1860270"/>
                  </a:lnTo>
                  <a:lnTo>
                    <a:pt x="343382" y="1826501"/>
                  </a:lnTo>
                  <a:lnTo>
                    <a:pt x="376313" y="1796046"/>
                  </a:lnTo>
                  <a:lnTo>
                    <a:pt x="411340" y="1769313"/>
                  </a:lnTo>
                  <a:lnTo>
                    <a:pt x="448500" y="1746643"/>
                  </a:lnTo>
                  <a:lnTo>
                    <a:pt x="487819" y="1728431"/>
                  </a:lnTo>
                  <a:lnTo>
                    <a:pt x="529310" y="1715058"/>
                  </a:lnTo>
                  <a:lnTo>
                    <a:pt x="573024" y="1706880"/>
                  </a:lnTo>
                  <a:lnTo>
                    <a:pt x="601218" y="1706118"/>
                  </a:lnTo>
                  <a:lnTo>
                    <a:pt x="599694" y="1668018"/>
                  </a:lnTo>
                  <a:lnTo>
                    <a:pt x="571500" y="1668780"/>
                  </a:lnTo>
                  <a:lnTo>
                    <a:pt x="526313" y="1676844"/>
                  </a:lnTo>
                  <a:lnTo>
                    <a:pt x="484695" y="1689366"/>
                  </a:lnTo>
                  <a:lnTo>
                    <a:pt x="488429" y="1524762"/>
                  </a:lnTo>
                  <a:lnTo>
                    <a:pt x="491020" y="1476997"/>
                  </a:lnTo>
                  <a:lnTo>
                    <a:pt x="494233" y="1428788"/>
                  </a:lnTo>
                  <a:lnTo>
                    <a:pt x="498068" y="1380172"/>
                  </a:lnTo>
                  <a:lnTo>
                    <a:pt x="502577" y="1331239"/>
                  </a:lnTo>
                  <a:lnTo>
                    <a:pt x="507771" y="1282026"/>
                  </a:lnTo>
                  <a:lnTo>
                    <a:pt x="513676" y="1232623"/>
                  </a:lnTo>
                  <a:lnTo>
                    <a:pt x="520319" y="1183081"/>
                  </a:lnTo>
                  <a:lnTo>
                    <a:pt x="527710" y="1133462"/>
                  </a:lnTo>
                  <a:lnTo>
                    <a:pt x="535901" y="1083830"/>
                  </a:lnTo>
                  <a:lnTo>
                    <a:pt x="544893" y="1034262"/>
                  </a:lnTo>
                  <a:lnTo>
                    <a:pt x="554710" y="984821"/>
                  </a:lnTo>
                  <a:lnTo>
                    <a:pt x="565404" y="935558"/>
                  </a:lnTo>
                  <a:lnTo>
                    <a:pt x="576973" y="886548"/>
                  </a:lnTo>
                  <a:lnTo>
                    <a:pt x="589457" y="837857"/>
                  </a:lnTo>
                  <a:lnTo>
                    <a:pt x="602869" y="789533"/>
                  </a:lnTo>
                  <a:lnTo>
                    <a:pt x="617232" y="741667"/>
                  </a:lnTo>
                  <a:lnTo>
                    <a:pt x="632587" y="694296"/>
                  </a:lnTo>
                  <a:lnTo>
                    <a:pt x="648957" y="647509"/>
                  </a:lnTo>
                  <a:lnTo>
                    <a:pt x="666343" y="601357"/>
                  </a:lnTo>
                  <a:lnTo>
                    <a:pt x="684796" y="555917"/>
                  </a:lnTo>
                  <a:lnTo>
                    <a:pt x="704329" y="511225"/>
                  </a:lnTo>
                  <a:lnTo>
                    <a:pt x="724966" y="467385"/>
                  </a:lnTo>
                  <a:lnTo>
                    <a:pt x="746747" y="424434"/>
                  </a:lnTo>
                  <a:lnTo>
                    <a:pt x="774179" y="375666"/>
                  </a:lnTo>
                  <a:lnTo>
                    <a:pt x="815505" y="309460"/>
                  </a:lnTo>
                  <a:lnTo>
                    <a:pt x="845705" y="267576"/>
                  </a:lnTo>
                  <a:lnTo>
                    <a:pt x="878522" y="227164"/>
                  </a:lnTo>
                  <a:lnTo>
                    <a:pt x="913968" y="189026"/>
                  </a:lnTo>
                  <a:lnTo>
                    <a:pt x="952068" y="153924"/>
                  </a:lnTo>
                  <a:lnTo>
                    <a:pt x="992835" y="122656"/>
                  </a:lnTo>
                  <a:lnTo>
                    <a:pt x="1036307" y="96012"/>
                  </a:lnTo>
                  <a:lnTo>
                    <a:pt x="1071359" y="80010"/>
                  </a:lnTo>
                  <a:lnTo>
                    <a:pt x="1068311" y="80772"/>
                  </a:lnTo>
                  <a:lnTo>
                    <a:pt x="1083335" y="76847"/>
                  </a:lnTo>
                  <a:lnTo>
                    <a:pt x="1089647" y="112776"/>
                  </a:lnTo>
                  <a:lnTo>
                    <a:pt x="1103363" y="102616"/>
                  </a:lnTo>
                  <a:lnTo>
                    <a:pt x="1192517" y="36576"/>
                  </a:lnTo>
                  <a:close/>
                </a:path>
                <a:path w="1344929" h="2658745">
                  <a:moveTo>
                    <a:pt x="1344917" y="957834"/>
                  </a:moveTo>
                  <a:lnTo>
                    <a:pt x="1344155" y="919734"/>
                  </a:lnTo>
                  <a:lnTo>
                    <a:pt x="1328915" y="920496"/>
                  </a:lnTo>
                  <a:lnTo>
                    <a:pt x="1280388" y="924318"/>
                  </a:lnTo>
                  <a:lnTo>
                    <a:pt x="1233500" y="932307"/>
                  </a:lnTo>
                  <a:lnTo>
                    <a:pt x="1188300" y="944232"/>
                  </a:lnTo>
                  <a:lnTo>
                    <a:pt x="1144841" y="959878"/>
                  </a:lnTo>
                  <a:lnTo>
                    <a:pt x="1103198" y="979030"/>
                  </a:lnTo>
                  <a:lnTo>
                    <a:pt x="1063421" y="1001483"/>
                  </a:lnTo>
                  <a:lnTo>
                    <a:pt x="1025563" y="1026998"/>
                  </a:lnTo>
                  <a:lnTo>
                    <a:pt x="989698" y="1055382"/>
                  </a:lnTo>
                  <a:lnTo>
                    <a:pt x="955852" y="1086396"/>
                  </a:lnTo>
                  <a:lnTo>
                    <a:pt x="924115" y="1119847"/>
                  </a:lnTo>
                  <a:lnTo>
                    <a:pt x="894524" y="1155496"/>
                  </a:lnTo>
                  <a:lnTo>
                    <a:pt x="867143" y="1193139"/>
                  </a:lnTo>
                  <a:lnTo>
                    <a:pt x="842035" y="1232560"/>
                  </a:lnTo>
                  <a:lnTo>
                    <a:pt x="819238" y="1273530"/>
                  </a:lnTo>
                  <a:lnTo>
                    <a:pt x="798842" y="1315859"/>
                  </a:lnTo>
                  <a:lnTo>
                    <a:pt x="780872" y="1359293"/>
                  </a:lnTo>
                  <a:lnTo>
                    <a:pt x="765403" y="1403654"/>
                  </a:lnTo>
                  <a:lnTo>
                    <a:pt x="752487" y="1448701"/>
                  </a:lnTo>
                  <a:lnTo>
                    <a:pt x="742188" y="1494218"/>
                  </a:lnTo>
                  <a:lnTo>
                    <a:pt x="734555" y="1540002"/>
                  </a:lnTo>
                  <a:lnTo>
                    <a:pt x="732688" y="1557553"/>
                  </a:lnTo>
                  <a:lnTo>
                    <a:pt x="732688" y="1576019"/>
                  </a:lnTo>
                  <a:lnTo>
                    <a:pt x="732688" y="1646491"/>
                  </a:lnTo>
                  <a:lnTo>
                    <a:pt x="743699" y="1672590"/>
                  </a:lnTo>
                  <a:lnTo>
                    <a:pt x="808469" y="1562100"/>
                  </a:lnTo>
                  <a:lnTo>
                    <a:pt x="770648" y="1559826"/>
                  </a:lnTo>
                  <a:lnTo>
                    <a:pt x="771893" y="1546098"/>
                  </a:lnTo>
                  <a:lnTo>
                    <a:pt x="779564" y="1500720"/>
                  </a:lnTo>
                  <a:lnTo>
                    <a:pt x="789978" y="1455572"/>
                  </a:lnTo>
                  <a:lnTo>
                    <a:pt x="803059" y="1410881"/>
                  </a:lnTo>
                  <a:lnTo>
                    <a:pt x="818769" y="1366913"/>
                  </a:lnTo>
                  <a:lnTo>
                    <a:pt x="837044" y="1323898"/>
                  </a:lnTo>
                  <a:lnTo>
                    <a:pt x="857821" y="1282077"/>
                  </a:lnTo>
                  <a:lnTo>
                    <a:pt x="881049" y="1241704"/>
                  </a:lnTo>
                  <a:lnTo>
                    <a:pt x="906665" y="1203020"/>
                  </a:lnTo>
                  <a:lnTo>
                    <a:pt x="934618" y="1166266"/>
                  </a:lnTo>
                  <a:lnTo>
                    <a:pt x="964844" y="1131684"/>
                  </a:lnTo>
                  <a:lnTo>
                    <a:pt x="997280" y="1099515"/>
                  </a:lnTo>
                  <a:lnTo>
                    <a:pt x="1031887" y="1070025"/>
                  </a:lnTo>
                  <a:lnTo>
                    <a:pt x="1068590" y="1043432"/>
                  </a:lnTo>
                  <a:lnTo>
                    <a:pt x="1107338" y="1019987"/>
                  </a:lnTo>
                  <a:lnTo>
                    <a:pt x="1148067" y="999947"/>
                  </a:lnTo>
                  <a:lnTo>
                    <a:pt x="1190726" y="983538"/>
                  </a:lnTo>
                  <a:lnTo>
                    <a:pt x="1235252" y="971016"/>
                  </a:lnTo>
                  <a:lnTo>
                    <a:pt x="1281595" y="962621"/>
                  </a:lnTo>
                  <a:lnTo>
                    <a:pt x="1329677" y="958596"/>
                  </a:lnTo>
                  <a:lnTo>
                    <a:pt x="1344917" y="95783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5110241" y="6520105"/>
            <a:ext cx="909955" cy="353060"/>
            <a:chOff x="5110241" y="6520105"/>
            <a:chExt cx="909955" cy="353060"/>
          </a:xfrm>
        </p:grpSpPr>
        <p:sp>
          <p:nvSpPr>
            <p:cNvPr id="34" name="object 34"/>
            <p:cNvSpPr/>
            <p:nvPr/>
          </p:nvSpPr>
          <p:spPr>
            <a:xfrm>
              <a:off x="5114429" y="6524922"/>
              <a:ext cx="887730" cy="344170"/>
            </a:xfrm>
            <a:custGeom>
              <a:avLst/>
              <a:gdLst/>
              <a:ahLst/>
              <a:cxnLst/>
              <a:rect l="l" t="t" r="r" b="b"/>
              <a:pathLst>
                <a:path w="887729" h="344170">
                  <a:moveTo>
                    <a:pt x="887729" y="171533"/>
                  </a:moveTo>
                  <a:lnTo>
                    <a:pt x="312419" y="8465"/>
                  </a:lnTo>
                  <a:lnTo>
                    <a:pt x="279606" y="3738"/>
                  </a:lnTo>
                  <a:lnTo>
                    <a:pt x="245363" y="940"/>
                  </a:lnTo>
                  <a:lnTo>
                    <a:pt x="209978" y="0"/>
                  </a:lnTo>
                  <a:lnTo>
                    <a:pt x="173735" y="845"/>
                  </a:lnTo>
                  <a:lnTo>
                    <a:pt x="111823" y="13132"/>
                  </a:lnTo>
                  <a:lnTo>
                    <a:pt x="53339" y="30563"/>
                  </a:lnTo>
                  <a:lnTo>
                    <a:pt x="17811" y="56757"/>
                  </a:lnTo>
                  <a:lnTo>
                    <a:pt x="0" y="84665"/>
                  </a:lnTo>
                  <a:lnTo>
                    <a:pt x="1321" y="99595"/>
                  </a:lnTo>
                  <a:lnTo>
                    <a:pt x="29717" y="141815"/>
                  </a:lnTo>
                  <a:lnTo>
                    <a:pt x="74509" y="165175"/>
                  </a:lnTo>
                  <a:lnTo>
                    <a:pt x="89915" y="171533"/>
                  </a:lnTo>
                  <a:lnTo>
                    <a:pt x="74509" y="177569"/>
                  </a:lnTo>
                  <a:lnTo>
                    <a:pt x="29717" y="201251"/>
                  </a:lnTo>
                  <a:lnTo>
                    <a:pt x="1321" y="244006"/>
                  </a:lnTo>
                  <a:lnTo>
                    <a:pt x="0" y="259163"/>
                  </a:lnTo>
                  <a:lnTo>
                    <a:pt x="6727" y="273843"/>
                  </a:lnTo>
                  <a:lnTo>
                    <a:pt x="33325" y="301490"/>
                  </a:lnTo>
                  <a:lnTo>
                    <a:pt x="81795" y="323468"/>
                  </a:lnTo>
                  <a:lnTo>
                    <a:pt x="142708" y="337494"/>
                  </a:lnTo>
                  <a:lnTo>
                    <a:pt x="209978" y="343745"/>
                  </a:lnTo>
                  <a:lnTo>
                    <a:pt x="245363" y="342983"/>
                  </a:lnTo>
                  <a:lnTo>
                    <a:pt x="279606" y="340506"/>
                  </a:lnTo>
                  <a:lnTo>
                    <a:pt x="312419" y="336887"/>
                  </a:lnTo>
                  <a:lnTo>
                    <a:pt x="887729" y="171533"/>
                  </a:lnTo>
                  <a:close/>
                </a:path>
              </a:pathLst>
            </a:custGeom>
            <a:solidFill>
              <a:srgbClr val="336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110241" y="6520105"/>
              <a:ext cx="909955" cy="353060"/>
            </a:xfrm>
            <a:custGeom>
              <a:avLst/>
              <a:gdLst/>
              <a:ahLst/>
              <a:cxnLst/>
              <a:rect l="l" t="t" r="r" b="b"/>
              <a:pathLst>
                <a:path w="909954" h="353059">
                  <a:moveTo>
                    <a:pt x="909444" y="176350"/>
                  </a:moveTo>
                  <a:lnTo>
                    <a:pt x="317370" y="8710"/>
                  </a:lnTo>
                  <a:lnTo>
                    <a:pt x="246071" y="823"/>
                  </a:lnTo>
                  <a:lnTo>
                    <a:pt x="206918" y="0"/>
                  </a:lnTo>
                  <a:lnTo>
                    <a:pt x="167935" y="2579"/>
                  </a:lnTo>
                  <a:lnTo>
                    <a:pt x="129918" y="9472"/>
                  </a:lnTo>
                  <a:lnTo>
                    <a:pt x="78215" y="23643"/>
                  </a:lnTo>
                  <a:lnTo>
                    <a:pt x="26286" y="51382"/>
                  </a:lnTo>
                  <a:lnTo>
                    <a:pt x="0" y="104950"/>
                  </a:lnTo>
                  <a:lnTo>
                    <a:pt x="8760" y="123377"/>
                  </a:lnTo>
                  <a:lnTo>
                    <a:pt x="8760" y="88720"/>
                  </a:lnTo>
                  <a:lnTo>
                    <a:pt x="8946" y="90586"/>
                  </a:lnTo>
                  <a:lnTo>
                    <a:pt x="11046" y="85863"/>
                  </a:lnTo>
                  <a:lnTo>
                    <a:pt x="11046" y="84910"/>
                  </a:lnTo>
                  <a:lnTo>
                    <a:pt x="14856" y="77290"/>
                  </a:lnTo>
                  <a:lnTo>
                    <a:pt x="14856" y="78052"/>
                  </a:lnTo>
                  <a:lnTo>
                    <a:pt x="19428" y="72174"/>
                  </a:lnTo>
                  <a:lnTo>
                    <a:pt x="19428" y="71956"/>
                  </a:lnTo>
                  <a:lnTo>
                    <a:pt x="25524" y="65098"/>
                  </a:lnTo>
                  <a:lnTo>
                    <a:pt x="31184" y="59143"/>
                  </a:lnTo>
                  <a:lnTo>
                    <a:pt x="37382" y="54463"/>
                  </a:lnTo>
                  <a:lnTo>
                    <a:pt x="43747" y="50148"/>
                  </a:lnTo>
                  <a:lnTo>
                    <a:pt x="49908" y="45286"/>
                  </a:lnTo>
                  <a:lnTo>
                    <a:pt x="54480" y="42674"/>
                  </a:lnTo>
                  <a:lnTo>
                    <a:pt x="54480" y="42238"/>
                  </a:lnTo>
                  <a:lnTo>
                    <a:pt x="60576" y="39190"/>
                  </a:lnTo>
                  <a:lnTo>
                    <a:pt x="60576" y="39471"/>
                  </a:lnTo>
                  <a:lnTo>
                    <a:pt x="73530" y="35380"/>
                  </a:lnTo>
                  <a:lnTo>
                    <a:pt x="91567" y="29488"/>
                  </a:lnTo>
                  <a:lnTo>
                    <a:pt x="110129" y="24131"/>
                  </a:lnTo>
                  <a:lnTo>
                    <a:pt x="128870" y="19446"/>
                  </a:lnTo>
                  <a:lnTo>
                    <a:pt x="147444" y="15568"/>
                  </a:lnTo>
                  <a:lnTo>
                    <a:pt x="162684" y="12665"/>
                  </a:lnTo>
                  <a:lnTo>
                    <a:pt x="162684" y="12520"/>
                  </a:lnTo>
                  <a:lnTo>
                    <a:pt x="177924" y="10343"/>
                  </a:lnTo>
                  <a:lnTo>
                    <a:pt x="196212" y="9472"/>
                  </a:lnTo>
                  <a:lnTo>
                    <a:pt x="232026" y="9472"/>
                  </a:lnTo>
                  <a:lnTo>
                    <a:pt x="248790" y="10201"/>
                  </a:lnTo>
                  <a:lnTo>
                    <a:pt x="249552" y="10300"/>
                  </a:lnTo>
                  <a:lnTo>
                    <a:pt x="266316" y="11758"/>
                  </a:lnTo>
                  <a:lnTo>
                    <a:pt x="283080" y="13282"/>
                  </a:lnTo>
                  <a:lnTo>
                    <a:pt x="301368" y="15786"/>
                  </a:lnTo>
                  <a:lnTo>
                    <a:pt x="315846" y="17854"/>
                  </a:lnTo>
                  <a:lnTo>
                    <a:pt x="315846" y="18070"/>
                  </a:lnTo>
                  <a:lnTo>
                    <a:pt x="874376" y="176382"/>
                  </a:lnTo>
                  <a:lnTo>
                    <a:pt x="890394" y="171778"/>
                  </a:lnTo>
                  <a:lnTo>
                    <a:pt x="890394" y="181817"/>
                  </a:lnTo>
                  <a:lnTo>
                    <a:pt x="909444" y="176350"/>
                  </a:lnTo>
                  <a:close/>
                </a:path>
                <a:path w="909954" h="353059">
                  <a:moveTo>
                    <a:pt x="92580" y="181837"/>
                  </a:moveTo>
                  <a:lnTo>
                    <a:pt x="92580" y="180922"/>
                  </a:lnTo>
                  <a:lnTo>
                    <a:pt x="84960" y="177874"/>
                  </a:lnTo>
                  <a:lnTo>
                    <a:pt x="81234" y="176181"/>
                  </a:lnTo>
                  <a:lnTo>
                    <a:pt x="76578" y="177874"/>
                  </a:lnTo>
                  <a:lnTo>
                    <a:pt x="45090" y="193205"/>
                  </a:lnTo>
                  <a:lnTo>
                    <a:pt x="16427" y="216355"/>
                  </a:lnTo>
                  <a:lnTo>
                    <a:pt x="504" y="245983"/>
                  </a:lnTo>
                  <a:lnTo>
                    <a:pt x="7236" y="280744"/>
                  </a:lnTo>
                  <a:lnTo>
                    <a:pt x="8760" y="282921"/>
                  </a:lnTo>
                  <a:lnTo>
                    <a:pt x="8760" y="261694"/>
                  </a:lnTo>
                  <a:lnTo>
                    <a:pt x="8942" y="262151"/>
                  </a:lnTo>
                  <a:lnTo>
                    <a:pt x="9522" y="256360"/>
                  </a:lnTo>
                  <a:lnTo>
                    <a:pt x="10284" y="249502"/>
                  </a:lnTo>
                  <a:lnTo>
                    <a:pt x="11808" y="242644"/>
                  </a:lnTo>
                  <a:lnTo>
                    <a:pt x="14856" y="235786"/>
                  </a:lnTo>
                  <a:lnTo>
                    <a:pt x="14856" y="236548"/>
                  </a:lnTo>
                  <a:lnTo>
                    <a:pt x="16380" y="232738"/>
                  </a:lnTo>
                  <a:lnTo>
                    <a:pt x="17904" y="230706"/>
                  </a:lnTo>
                  <a:lnTo>
                    <a:pt x="17904" y="229690"/>
                  </a:lnTo>
                  <a:lnTo>
                    <a:pt x="20190" y="226833"/>
                  </a:lnTo>
                  <a:lnTo>
                    <a:pt x="20190" y="225880"/>
                  </a:lnTo>
                  <a:lnTo>
                    <a:pt x="23238" y="222832"/>
                  </a:lnTo>
                  <a:lnTo>
                    <a:pt x="29575" y="216050"/>
                  </a:lnTo>
                  <a:lnTo>
                    <a:pt x="30946" y="213841"/>
                  </a:lnTo>
                  <a:lnTo>
                    <a:pt x="39240" y="208354"/>
                  </a:lnTo>
                  <a:lnTo>
                    <a:pt x="41526" y="207211"/>
                  </a:lnTo>
                  <a:lnTo>
                    <a:pt x="41526" y="206830"/>
                  </a:lnTo>
                  <a:lnTo>
                    <a:pt x="45336" y="204544"/>
                  </a:lnTo>
                  <a:lnTo>
                    <a:pt x="48384" y="203020"/>
                  </a:lnTo>
                  <a:lnTo>
                    <a:pt x="56004" y="198448"/>
                  </a:lnTo>
                  <a:lnTo>
                    <a:pt x="63624" y="194984"/>
                  </a:lnTo>
                  <a:lnTo>
                    <a:pt x="63624" y="194638"/>
                  </a:lnTo>
                  <a:lnTo>
                    <a:pt x="72006" y="191146"/>
                  </a:lnTo>
                  <a:lnTo>
                    <a:pt x="72006" y="190828"/>
                  </a:lnTo>
                  <a:lnTo>
                    <a:pt x="80388" y="187336"/>
                  </a:lnTo>
                  <a:lnTo>
                    <a:pt x="80388" y="187018"/>
                  </a:lnTo>
                  <a:lnTo>
                    <a:pt x="88770" y="183208"/>
                  </a:lnTo>
                  <a:lnTo>
                    <a:pt x="92580" y="181837"/>
                  </a:lnTo>
                  <a:close/>
                </a:path>
                <a:path w="909954" h="353059">
                  <a:moveTo>
                    <a:pt x="8946" y="90586"/>
                  </a:moveTo>
                  <a:lnTo>
                    <a:pt x="8760" y="88720"/>
                  </a:lnTo>
                  <a:lnTo>
                    <a:pt x="8760" y="91006"/>
                  </a:lnTo>
                  <a:lnTo>
                    <a:pt x="8946" y="90586"/>
                  </a:lnTo>
                  <a:close/>
                </a:path>
                <a:path w="909954" h="353059">
                  <a:moveTo>
                    <a:pt x="18666" y="123772"/>
                  </a:moveTo>
                  <a:lnTo>
                    <a:pt x="16380" y="120724"/>
                  </a:lnTo>
                  <a:lnTo>
                    <a:pt x="14856" y="116914"/>
                  </a:lnTo>
                  <a:lnTo>
                    <a:pt x="14856" y="117676"/>
                  </a:lnTo>
                  <a:lnTo>
                    <a:pt x="11808" y="110056"/>
                  </a:lnTo>
                  <a:lnTo>
                    <a:pt x="11808" y="110818"/>
                  </a:lnTo>
                  <a:lnTo>
                    <a:pt x="10284" y="103198"/>
                  </a:lnTo>
                  <a:lnTo>
                    <a:pt x="10284" y="103960"/>
                  </a:lnTo>
                  <a:lnTo>
                    <a:pt x="8946" y="90586"/>
                  </a:lnTo>
                  <a:lnTo>
                    <a:pt x="8760" y="91006"/>
                  </a:lnTo>
                  <a:lnTo>
                    <a:pt x="8760" y="123377"/>
                  </a:lnTo>
                  <a:lnTo>
                    <a:pt x="13403" y="133145"/>
                  </a:lnTo>
                  <a:lnTo>
                    <a:pt x="17904" y="137083"/>
                  </a:lnTo>
                  <a:lnTo>
                    <a:pt x="17904" y="123772"/>
                  </a:lnTo>
                  <a:lnTo>
                    <a:pt x="18666" y="123772"/>
                  </a:lnTo>
                  <a:close/>
                </a:path>
                <a:path w="909954" h="353059">
                  <a:moveTo>
                    <a:pt x="8942" y="262151"/>
                  </a:moveTo>
                  <a:lnTo>
                    <a:pt x="8760" y="261694"/>
                  </a:lnTo>
                  <a:lnTo>
                    <a:pt x="8760" y="263980"/>
                  </a:lnTo>
                  <a:lnTo>
                    <a:pt x="8942" y="262151"/>
                  </a:lnTo>
                  <a:close/>
                </a:path>
                <a:path w="909954" h="353059">
                  <a:moveTo>
                    <a:pt x="11808" y="269314"/>
                  </a:moveTo>
                  <a:lnTo>
                    <a:pt x="8942" y="262151"/>
                  </a:lnTo>
                  <a:lnTo>
                    <a:pt x="8760" y="263980"/>
                  </a:lnTo>
                  <a:lnTo>
                    <a:pt x="8760" y="282921"/>
                  </a:lnTo>
                  <a:lnTo>
                    <a:pt x="11046" y="286187"/>
                  </a:lnTo>
                  <a:lnTo>
                    <a:pt x="11046" y="268552"/>
                  </a:lnTo>
                  <a:lnTo>
                    <a:pt x="11808" y="269314"/>
                  </a:lnTo>
                  <a:close/>
                </a:path>
                <a:path w="909954" h="353059">
                  <a:moveTo>
                    <a:pt x="11808" y="84148"/>
                  </a:moveTo>
                  <a:lnTo>
                    <a:pt x="11046" y="84910"/>
                  </a:lnTo>
                  <a:lnTo>
                    <a:pt x="11046" y="85863"/>
                  </a:lnTo>
                  <a:lnTo>
                    <a:pt x="11808" y="84148"/>
                  </a:lnTo>
                  <a:close/>
                </a:path>
                <a:path w="909954" h="353059">
                  <a:moveTo>
                    <a:pt x="20190" y="283030"/>
                  </a:moveTo>
                  <a:lnTo>
                    <a:pt x="14856" y="275410"/>
                  </a:lnTo>
                  <a:lnTo>
                    <a:pt x="14856" y="276172"/>
                  </a:lnTo>
                  <a:lnTo>
                    <a:pt x="11046" y="268552"/>
                  </a:lnTo>
                  <a:lnTo>
                    <a:pt x="11046" y="286187"/>
                  </a:lnTo>
                  <a:lnTo>
                    <a:pt x="12570" y="288364"/>
                  </a:lnTo>
                  <a:lnTo>
                    <a:pt x="18666" y="295984"/>
                  </a:lnTo>
                  <a:lnTo>
                    <a:pt x="19428" y="296544"/>
                  </a:lnTo>
                  <a:lnTo>
                    <a:pt x="19428" y="282268"/>
                  </a:lnTo>
                  <a:lnTo>
                    <a:pt x="20190" y="283030"/>
                  </a:lnTo>
                  <a:close/>
                </a:path>
                <a:path w="909954" h="353059">
                  <a:moveTo>
                    <a:pt x="20952" y="127582"/>
                  </a:moveTo>
                  <a:lnTo>
                    <a:pt x="17904" y="123772"/>
                  </a:lnTo>
                  <a:lnTo>
                    <a:pt x="17904" y="137083"/>
                  </a:lnTo>
                  <a:lnTo>
                    <a:pt x="20190" y="139083"/>
                  </a:lnTo>
                  <a:lnTo>
                    <a:pt x="20190" y="126820"/>
                  </a:lnTo>
                  <a:lnTo>
                    <a:pt x="20952" y="127582"/>
                  </a:lnTo>
                  <a:close/>
                </a:path>
                <a:path w="909954" h="353059">
                  <a:moveTo>
                    <a:pt x="18666" y="229690"/>
                  </a:moveTo>
                  <a:lnTo>
                    <a:pt x="17904" y="229690"/>
                  </a:lnTo>
                  <a:lnTo>
                    <a:pt x="17904" y="230706"/>
                  </a:lnTo>
                  <a:lnTo>
                    <a:pt x="18666" y="229690"/>
                  </a:lnTo>
                  <a:close/>
                </a:path>
                <a:path w="909954" h="353059">
                  <a:moveTo>
                    <a:pt x="20190" y="71194"/>
                  </a:moveTo>
                  <a:lnTo>
                    <a:pt x="19428" y="71956"/>
                  </a:lnTo>
                  <a:lnTo>
                    <a:pt x="19428" y="72174"/>
                  </a:lnTo>
                  <a:lnTo>
                    <a:pt x="20190" y="71194"/>
                  </a:lnTo>
                  <a:close/>
                </a:path>
                <a:path w="909954" h="353059">
                  <a:moveTo>
                    <a:pt x="55242" y="311986"/>
                  </a:moveTo>
                  <a:lnTo>
                    <a:pt x="49908" y="308938"/>
                  </a:lnTo>
                  <a:lnTo>
                    <a:pt x="45336" y="305890"/>
                  </a:lnTo>
                  <a:lnTo>
                    <a:pt x="40764" y="302080"/>
                  </a:lnTo>
                  <a:lnTo>
                    <a:pt x="40764" y="302842"/>
                  </a:lnTo>
                  <a:lnTo>
                    <a:pt x="36192" y="299032"/>
                  </a:lnTo>
                  <a:lnTo>
                    <a:pt x="32382" y="295984"/>
                  </a:lnTo>
                  <a:lnTo>
                    <a:pt x="25524" y="289126"/>
                  </a:lnTo>
                  <a:lnTo>
                    <a:pt x="25524" y="289888"/>
                  </a:lnTo>
                  <a:lnTo>
                    <a:pt x="19428" y="282268"/>
                  </a:lnTo>
                  <a:lnTo>
                    <a:pt x="19428" y="296544"/>
                  </a:lnTo>
                  <a:lnTo>
                    <a:pt x="51560" y="320134"/>
                  </a:lnTo>
                  <a:lnTo>
                    <a:pt x="54480" y="321202"/>
                  </a:lnTo>
                  <a:lnTo>
                    <a:pt x="54480" y="311986"/>
                  </a:lnTo>
                  <a:lnTo>
                    <a:pt x="55242" y="311986"/>
                  </a:lnTo>
                  <a:close/>
                </a:path>
                <a:path w="909954" h="353059">
                  <a:moveTo>
                    <a:pt x="72768" y="161872"/>
                  </a:moveTo>
                  <a:lnTo>
                    <a:pt x="63624" y="158062"/>
                  </a:lnTo>
                  <a:lnTo>
                    <a:pt x="56004" y="153490"/>
                  </a:lnTo>
                  <a:lnTo>
                    <a:pt x="48384" y="149680"/>
                  </a:lnTo>
                  <a:lnTo>
                    <a:pt x="45336" y="147394"/>
                  </a:lnTo>
                  <a:lnTo>
                    <a:pt x="45336" y="148156"/>
                  </a:lnTo>
                  <a:lnTo>
                    <a:pt x="42288" y="145870"/>
                  </a:lnTo>
                  <a:lnTo>
                    <a:pt x="37589" y="144041"/>
                  </a:lnTo>
                  <a:lnTo>
                    <a:pt x="29727" y="137272"/>
                  </a:lnTo>
                  <a:lnTo>
                    <a:pt x="26286" y="133678"/>
                  </a:lnTo>
                  <a:lnTo>
                    <a:pt x="23238" y="129868"/>
                  </a:lnTo>
                  <a:lnTo>
                    <a:pt x="23238" y="130630"/>
                  </a:lnTo>
                  <a:lnTo>
                    <a:pt x="20190" y="126820"/>
                  </a:lnTo>
                  <a:lnTo>
                    <a:pt x="20190" y="139083"/>
                  </a:lnTo>
                  <a:lnTo>
                    <a:pt x="38963" y="155511"/>
                  </a:lnTo>
                  <a:lnTo>
                    <a:pt x="68196" y="170254"/>
                  </a:lnTo>
                  <a:lnTo>
                    <a:pt x="72006" y="171986"/>
                  </a:lnTo>
                  <a:lnTo>
                    <a:pt x="72006" y="161872"/>
                  </a:lnTo>
                  <a:lnTo>
                    <a:pt x="72768" y="161872"/>
                  </a:lnTo>
                  <a:close/>
                </a:path>
                <a:path w="909954" h="353059">
                  <a:moveTo>
                    <a:pt x="20952" y="225880"/>
                  </a:moveTo>
                  <a:lnTo>
                    <a:pt x="20190" y="225880"/>
                  </a:lnTo>
                  <a:lnTo>
                    <a:pt x="20190" y="226833"/>
                  </a:lnTo>
                  <a:lnTo>
                    <a:pt x="20952" y="225880"/>
                  </a:lnTo>
                  <a:close/>
                </a:path>
                <a:path w="909954" h="353059">
                  <a:moveTo>
                    <a:pt x="42288" y="206830"/>
                  </a:moveTo>
                  <a:lnTo>
                    <a:pt x="41526" y="206830"/>
                  </a:lnTo>
                  <a:lnTo>
                    <a:pt x="41526" y="207211"/>
                  </a:lnTo>
                  <a:lnTo>
                    <a:pt x="42288" y="206830"/>
                  </a:lnTo>
                  <a:close/>
                </a:path>
                <a:path w="909954" h="353059">
                  <a:moveTo>
                    <a:pt x="55242" y="42238"/>
                  </a:moveTo>
                  <a:lnTo>
                    <a:pt x="54480" y="42238"/>
                  </a:lnTo>
                  <a:lnTo>
                    <a:pt x="54480" y="42674"/>
                  </a:lnTo>
                  <a:lnTo>
                    <a:pt x="55242" y="42238"/>
                  </a:lnTo>
                  <a:close/>
                </a:path>
                <a:path w="909954" h="353059">
                  <a:moveTo>
                    <a:pt x="60576" y="323430"/>
                  </a:moveTo>
                  <a:lnTo>
                    <a:pt x="60576" y="315034"/>
                  </a:lnTo>
                  <a:lnTo>
                    <a:pt x="54480" y="311986"/>
                  </a:lnTo>
                  <a:lnTo>
                    <a:pt x="54480" y="321202"/>
                  </a:lnTo>
                  <a:lnTo>
                    <a:pt x="60576" y="323430"/>
                  </a:lnTo>
                  <a:close/>
                </a:path>
                <a:path w="909954" h="353059">
                  <a:moveTo>
                    <a:pt x="60576" y="39471"/>
                  </a:moveTo>
                  <a:lnTo>
                    <a:pt x="60576" y="39190"/>
                  </a:lnTo>
                  <a:lnTo>
                    <a:pt x="59052" y="39952"/>
                  </a:lnTo>
                  <a:lnTo>
                    <a:pt x="60576" y="39471"/>
                  </a:lnTo>
                  <a:close/>
                </a:path>
                <a:path w="909954" h="353059">
                  <a:moveTo>
                    <a:pt x="102486" y="327226"/>
                  </a:moveTo>
                  <a:lnTo>
                    <a:pt x="87246" y="323416"/>
                  </a:lnTo>
                  <a:lnTo>
                    <a:pt x="73530" y="319606"/>
                  </a:lnTo>
                  <a:lnTo>
                    <a:pt x="59814" y="314272"/>
                  </a:lnTo>
                  <a:lnTo>
                    <a:pt x="60576" y="315034"/>
                  </a:lnTo>
                  <a:lnTo>
                    <a:pt x="60576" y="323430"/>
                  </a:lnTo>
                  <a:lnTo>
                    <a:pt x="98207" y="337189"/>
                  </a:lnTo>
                  <a:lnTo>
                    <a:pt x="101724" y="337877"/>
                  </a:lnTo>
                  <a:lnTo>
                    <a:pt x="101724" y="327226"/>
                  </a:lnTo>
                  <a:lnTo>
                    <a:pt x="102486" y="327226"/>
                  </a:lnTo>
                  <a:close/>
                </a:path>
                <a:path w="909954" h="353059">
                  <a:moveTo>
                    <a:pt x="64386" y="194638"/>
                  </a:moveTo>
                  <a:lnTo>
                    <a:pt x="63624" y="194638"/>
                  </a:lnTo>
                  <a:lnTo>
                    <a:pt x="63624" y="194984"/>
                  </a:lnTo>
                  <a:lnTo>
                    <a:pt x="64386" y="194638"/>
                  </a:lnTo>
                  <a:close/>
                </a:path>
                <a:path w="909954" h="353059">
                  <a:moveTo>
                    <a:pt x="107820" y="176350"/>
                  </a:moveTo>
                  <a:lnTo>
                    <a:pt x="88770" y="168730"/>
                  </a:lnTo>
                  <a:lnTo>
                    <a:pt x="80388" y="165682"/>
                  </a:lnTo>
                  <a:lnTo>
                    <a:pt x="72006" y="161872"/>
                  </a:lnTo>
                  <a:lnTo>
                    <a:pt x="72006" y="171986"/>
                  </a:lnTo>
                  <a:lnTo>
                    <a:pt x="81234" y="176181"/>
                  </a:lnTo>
                  <a:lnTo>
                    <a:pt x="84960" y="174826"/>
                  </a:lnTo>
                  <a:lnTo>
                    <a:pt x="92580" y="171778"/>
                  </a:lnTo>
                  <a:lnTo>
                    <a:pt x="92580" y="181837"/>
                  </a:lnTo>
                  <a:lnTo>
                    <a:pt x="107820" y="176350"/>
                  </a:lnTo>
                  <a:close/>
                </a:path>
                <a:path w="909954" h="353059">
                  <a:moveTo>
                    <a:pt x="72768" y="190828"/>
                  </a:moveTo>
                  <a:lnTo>
                    <a:pt x="72006" y="190828"/>
                  </a:lnTo>
                  <a:lnTo>
                    <a:pt x="72006" y="191146"/>
                  </a:lnTo>
                  <a:lnTo>
                    <a:pt x="72768" y="190828"/>
                  </a:lnTo>
                  <a:close/>
                </a:path>
                <a:path w="909954" h="353059">
                  <a:moveTo>
                    <a:pt x="81150" y="187018"/>
                  </a:moveTo>
                  <a:lnTo>
                    <a:pt x="80388" y="187018"/>
                  </a:lnTo>
                  <a:lnTo>
                    <a:pt x="80388" y="187336"/>
                  </a:lnTo>
                  <a:lnTo>
                    <a:pt x="81150" y="187018"/>
                  </a:lnTo>
                  <a:close/>
                </a:path>
                <a:path w="909954" h="353059">
                  <a:moveTo>
                    <a:pt x="92580" y="180922"/>
                  </a:moveTo>
                  <a:lnTo>
                    <a:pt x="92580" y="171778"/>
                  </a:lnTo>
                  <a:lnTo>
                    <a:pt x="84960" y="174826"/>
                  </a:lnTo>
                  <a:lnTo>
                    <a:pt x="81234" y="176181"/>
                  </a:lnTo>
                  <a:lnTo>
                    <a:pt x="84960" y="177874"/>
                  </a:lnTo>
                  <a:lnTo>
                    <a:pt x="92580" y="180922"/>
                  </a:lnTo>
                  <a:close/>
                </a:path>
                <a:path w="909954" h="353059">
                  <a:moveTo>
                    <a:pt x="890394" y="181817"/>
                  </a:moveTo>
                  <a:lnTo>
                    <a:pt x="890394" y="180922"/>
                  </a:lnTo>
                  <a:lnTo>
                    <a:pt x="874376" y="176382"/>
                  </a:lnTo>
                  <a:lnTo>
                    <a:pt x="315084" y="337132"/>
                  </a:lnTo>
                  <a:lnTo>
                    <a:pt x="315084" y="336479"/>
                  </a:lnTo>
                  <a:lnTo>
                    <a:pt x="299844" y="338656"/>
                  </a:lnTo>
                  <a:lnTo>
                    <a:pt x="266316" y="341704"/>
                  </a:lnTo>
                  <a:lnTo>
                    <a:pt x="248790" y="343228"/>
                  </a:lnTo>
                  <a:lnTo>
                    <a:pt x="248790" y="342499"/>
                  </a:lnTo>
                  <a:lnTo>
                    <a:pt x="232026" y="343228"/>
                  </a:lnTo>
                  <a:lnTo>
                    <a:pt x="196212" y="343228"/>
                  </a:lnTo>
                  <a:lnTo>
                    <a:pt x="177924" y="341704"/>
                  </a:lnTo>
                  <a:lnTo>
                    <a:pt x="162684" y="340180"/>
                  </a:lnTo>
                  <a:lnTo>
                    <a:pt x="132204" y="334084"/>
                  </a:lnTo>
                  <a:lnTo>
                    <a:pt x="132204" y="334846"/>
                  </a:lnTo>
                  <a:lnTo>
                    <a:pt x="101724" y="327226"/>
                  </a:lnTo>
                  <a:lnTo>
                    <a:pt x="101724" y="337877"/>
                  </a:lnTo>
                  <a:lnTo>
                    <a:pt x="152520" y="347814"/>
                  </a:lnTo>
                  <a:lnTo>
                    <a:pt x="208415" y="352680"/>
                  </a:lnTo>
                  <a:lnTo>
                    <a:pt x="248790" y="352501"/>
                  </a:lnTo>
                  <a:lnTo>
                    <a:pt x="248790" y="343228"/>
                  </a:lnTo>
                  <a:lnTo>
                    <a:pt x="249552" y="342466"/>
                  </a:lnTo>
                  <a:lnTo>
                    <a:pt x="249552" y="352498"/>
                  </a:lnTo>
                  <a:lnTo>
                    <a:pt x="259805" y="352452"/>
                  </a:lnTo>
                  <a:lnTo>
                    <a:pt x="300606" y="347800"/>
                  </a:lnTo>
                  <a:lnTo>
                    <a:pt x="315084" y="346484"/>
                  </a:lnTo>
                  <a:lnTo>
                    <a:pt x="315084" y="337132"/>
                  </a:lnTo>
                  <a:lnTo>
                    <a:pt x="315846" y="336370"/>
                  </a:lnTo>
                  <a:lnTo>
                    <a:pt x="315846" y="346415"/>
                  </a:lnTo>
                  <a:lnTo>
                    <a:pt x="317370" y="346276"/>
                  </a:lnTo>
                  <a:lnTo>
                    <a:pt x="890394" y="181817"/>
                  </a:lnTo>
                  <a:close/>
                </a:path>
                <a:path w="909954" h="353059">
                  <a:moveTo>
                    <a:pt x="163446" y="12520"/>
                  </a:moveTo>
                  <a:lnTo>
                    <a:pt x="162684" y="12520"/>
                  </a:lnTo>
                  <a:lnTo>
                    <a:pt x="162684" y="12665"/>
                  </a:lnTo>
                  <a:lnTo>
                    <a:pt x="163446" y="12520"/>
                  </a:lnTo>
                  <a:close/>
                </a:path>
                <a:path w="909954" h="353059">
                  <a:moveTo>
                    <a:pt x="178686" y="10234"/>
                  </a:moveTo>
                  <a:lnTo>
                    <a:pt x="177924" y="10234"/>
                  </a:lnTo>
                  <a:lnTo>
                    <a:pt x="178686" y="10234"/>
                  </a:lnTo>
                  <a:close/>
                </a:path>
                <a:path w="909954" h="353059">
                  <a:moveTo>
                    <a:pt x="178686" y="341704"/>
                  </a:moveTo>
                  <a:lnTo>
                    <a:pt x="177924" y="341632"/>
                  </a:lnTo>
                  <a:lnTo>
                    <a:pt x="178686" y="341704"/>
                  </a:lnTo>
                  <a:close/>
                </a:path>
                <a:path w="909954" h="353059">
                  <a:moveTo>
                    <a:pt x="249552" y="10300"/>
                  </a:moveTo>
                  <a:lnTo>
                    <a:pt x="248790" y="10234"/>
                  </a:lnTo>
                  <a:lnTo>
                    <a:pt x="249552" y="10300"/>
                  </a:lnTo>
                  <a:close/>
                </a:path>
                <a:path w="909954" h="353059">
                  <a:moveTo>
                    <a:pt x="315846" y="18070"/>
                  </a:moveTo>
                  <a:lnTo>
                    <a:pt x="315846" y="17854"/>
                  </a:lnTo>
                  <a:lnTo>
                    <a:pt x="315084" y="17854"/>
                  </a:lnTo>
                  <a:lnTo>
                    <a:pt x="315846" y="18070"/>
                  </a:lnTo>
                  <a:close/>
                </a:path>
                <a:path w="909954" h="353059">
                  <a:moveTo>
                    <a:pt x="890394" y="180922"/>
                  </a:moveTo>
                  <a:lnTo>
                    <a:pt x="890394" y="171778"/>
                  </a:lnTo>
                  <a:lnTo>
                    <a:pt x="874376" y="176382"/>
                  </a:lnTo>
                  <a:lnTo>
                    <a:pt x="890394" y="18092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4820539" y="3082544"/>
            <a:ext cx="1644014" cy="56896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22275" marR="5080" indent="-410209">
              <a:lnSpc>
                <a:spcPts val="2120"/>
              </a:lnSpc>
              <a:spcBef>
                <a:spcPts val="204"/>
              </a:spcBef>
            </a:pPr>
            <a:r>
              <a:rPr sz="1800" spc="-5" dirty="0">
                <a:latin typeface="Times New Roman"/>
                <a:cs typeface="Times New Roman"/>
              </a:rPr>
              <a:t>Repressor </a:t>
            </a:r>
            <a:r>
              <a:rPr sz="1800" spc="-10" dirty="0">
                <a:latin typeface="Times New Roman"/>
                <a:cs typeface="Times New Roman"/>
              </a:rPr>
              <a:t>protein  removed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367143" y="4723892"/>
            <a:ext cx="1605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RNA</a:t>
            </a:r>
            <a:r>
              <a:rPr sz="1800" spc="-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polymerase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8523" y="604520"/>
            <a:ext cx="759650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75305" marR="5080" indent="-3063240">
              <a:lnSpc>
                <a:spcPct val="100000"/>
              </a:lnSpc>
              <a:spcBef>
                <a:spcPts val="100"/>
              </a:spcBef>
            </a:pPr>
            <a:r>
              <a:rPr sz="3600" spc="-330" dirty="0"/>
              <a:t>4. </a:t>
            </a:r>
            <a:r>
              <a:rPr sz="3600" spc="-150" dirty="0"/>
              <a:t>When </a:t>
            </a:r>
            <a:r>
              <a:rPr sz="3600" spc="-190" dirty="0"/>
              <a:t>glucose </a:t>
            </a:r>
            <a:r>
              <a:rPr sz="3600" spc="-155" dirty="0"/>
              <a:t>is </a:t>
            </a:r>
            <a:r>
              <a:rPr sz="3600" spc="-185" dirty="0"/>
              <a:t>absent </a:t>
            </a:r>
            <a:r>
              <a:rPr sz="3600" spc="-165" dirty="0"/>
              <a:t>and </a:t>
            </a:r>
            <a:r>
              <a:rPr sz="3600" spc="-195" dirty="0"/>
              <a:t>lactose</a:t>
            </a:r>
            <a:r>
              <a:rPr sz="3600" spc="-695" dirty="0"/>
              <a:t> </a:t>
            </a:r>
            <a:r>
              <a:rPr sz="3600" spc="-160" dirty="0"/>
              <a:t>is  </a:t>
            </a:r>
            <a:r>
              <a:rPr sz="3600" spc="-220" dirty="0"/>
              <a:t>present</a:t>
            </a:r>
            <a:endParaRPr sz="3600"/>
          </a:p>
        </p:txBody>
      </p:sp>
      <p:grpSp>
        <p:nvGrpSpPr>
          <p:cNvPr id="3" name="object 3"/>
          <p:cNvGrpSpPr/>
          <p:nvPr/>
        </p:nvGrpSpPr>
        <p:grpSpPr>
          <a:xfrm>
            <a:off x="6519684" y="4716770"/>
            <a:ext cx="876935" cy="401955"/>
            <a:chOff x="6519684" y="4716770"/>
            <a:chExt cx="876935" cy="401955"/>
          </a:xfrm>
        </p:grpSpPr>
        <p:sp>
          <p:nvSpPr>
            <p:cNvPr id="4" name="object 4"/>
            <p:cNvSpPr/>
            <p:nvPr/>
          </p:nvSpPr>
          <p:spPr>
            <a:xfrm>
              <a:off x="6522593" y="4722042"/>
              <a:ext cx="859155" cy="391795"/>
            </a:xfrm>
            <a:custGeom>
              <a:avLst/>
              <a:gdLst/>
              <a:ahLst/>
              <a:cxnLst/>
              <a:rect l="l" t="t" r="r" b="b"/>
              <a:pathLst>
                <a:path w="859154" h="391795">
                  <a:moveTo>
                    <a:pt x="858774" y="195143"/>
                  </a:moveTo>
                  <a:lnTo>
                    <a:pt x="301752" y="9215"/>
                  </a:lnTo>
                  <a:lnTo>
                    <a:pt x="270081" y="4048"/>
                  </a:lnTo>
                  <a:lnTo>
                    <a:pt x="236982" y="1023"/>
                  </a:lnTo>
                  <a:lnTo>
                    <a:pt x="202739" y="0"/>
                  </a:lnTo>
                  <a:lnTo>
                    <a:pt x="167640" y="833"/>
                  </a:lnTo>
                  <a:lnTo>
                    <a:pt x="108013" y="14454"/>
                  </a:lnTo>
                  <a:lnTo>
                    <a:pt x="51816" y="34361"/>
                  </a:lnTo>
                  <a:lnTo>
                    <a:pt x="17335" y="64365"/>
                  </a:lnTo>
                  <a:lnTo>
                    <a:pt x="0" y="96083"/>
                  </a:lnTo>
                  <a:lnTo>
                    <a:pt x="1309" y="113287"/>
                  </a:lnTo>
                  <a:lnTo>
                    <a:pt x="28956" y="161615"/>
                  </a:lnTo>
                  <a:lnTo>
                    <a:pt x="72032" y="188297"/>
                  </a:lnTo>
                  <a:lnTo>
                    <a:pt x="86868" y="195143"/>
                  </a:lnTo>
                  <a:lnTo>
                    <a:pt x="72032" y="202311"/>
                  </a:lnTo>
                  <a:lnTo>
                    <a:pt x="28956" y="228671"/>
                  </a:lnTo>
                  <a:lnTo>
                    <a:pt x="5905" y="260961"/>
                  </a:lnTo>
                  <a:lnTo>
                    <a:pt x="0" y="294965"/>
                  </a:lnTo>
                  <a:lnTo>
                    <a:pt x="6596" y="311812"/>
                  </a:lnTo>
                  <a:lnTo>
                    <a:pt x="32361" y="343507"/>
                  </a:lnTo>
                  <a:lnTo>
                    <a:pt x="79128" y="368665"/>
                  </a:lnTo>
                  <a:lnTo>
                    <a:pt x="137755" y="384143"/>
                  </a:lnTo>
                  <a:lnTo>
                    <a:pt x="202739" y="391287"/>
                  </a:lnTo>
                  <a:lnTo>
                    <a:pt x="236982" y="390405"/>
                  </a:lnTo>
                  <a:lnTo>
                    <a:pt x="270081" y="387524"/>
                  </a:lnTo>
                  <a:lnTo>
                    <a:pt x="301752" y="383357"/>
                  </a:lnTo>
                  <a:lnTo>
                    <a:pt x="858774" y="195143"/>
                  </a:lnTo>
                  <a:close/>
                </a:path>
              </a:pathLst>
            </a:custGeom>
            <a:solidFill>
              <a:srgbClr val="336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519684" y="4716770"/>
              <a:ext cx="876935" cy="401955"/>
            </a:xfrm>
            <a:custGeom>
              <a:avLst/>
              <a:gdLst/>
              <a:ahLst/>
              <a:cxnLst/>
              <a:rect l="l" t="t" r="r" b="b"/>
              <a:pathLst>
                <a:path w="876934" h="401954">
                  <a:moveTo>
                    <a:pt x="876935" y="200415"/>
                  </a:moveTo>
                  <a:lnTo>
                    <a:pt x="306197" y="9915"/>
                  </a:lnTo>
                  <a:lnTo>
                    <a:pt x="236682" y="1206"/>
                  </a:lnTo>
                  <a:lnTo>
                    <a:pt x="198941" y="0"/>
                  </a:lnTo>
                  <a:lnTo>
                    <a:pt x="161488" y="2799"/>
                  </a:lnTo>
                  <a:lnTo>
                    <a:pt x="109601" y="15249"/>
                  </a:lnTo>
                  <a:lnTo>
                    <a:pt x="70423" y="28080"/>
                  </a:lnTo>
                  <a:lnTo>
                    <a:pt x="34823" y="48898"/>
                  </a:lnTo>
                  <a:lnTo>
                    <a:pt x="5207" y="83067"/>
                  </a:lnTo>
                  <a:lnTo>
                    <a:pt x="0" y="124477"/>
                  </a:lnTo>
                  <a:lnTo>
                    <a:pt x="7493" y="140432"/>
                  </a:lnTo>
                  <a:lnTo>
                    <a:pt x="7493" y="101355"/>
                  </a:lnTo>
                  <a:lnTo>
                    <a:pt x="7604" y="102574"/>
                  </a:lnTo>
                  <a:lnTo>
                    <a:pt x="9779" y="96593"/>
                  </a:lnTo>
                  <a:lnTo>
                    <a:pt x="9779" y="95259"/>
                  </a:lnTo>
                  <a:lnTo>
                    <a:pt x="13589" y="87639"/>
                  </a:lnTo>
                  <a:lnTo>
                    <a:pt x="18161" y="80019"/>
                  </a:lnTo>
                  <a:lnTo>
                    <a:pt x="18161" y="80781"/>
                  </a:lnTo>
                  <a:lnTo>
                    <a:pt x="24257" y="72399"/>
                  </a:lnTo>
                  <a:lnTo>
                    <a:pt x="24257" y="73161"/>
                  </a:lnTo>
                  <a:lnTo>
                    <a:pt x="30353" y="66388"/>
                  </a:lnTo>
                  <a:lnTo>
                    <a:pt x="30353" y="65541"/>
                  </a:lnTo>
                  <a:lnTo>
                    <a:pt x="38735" y="57921"/>
                  </a:lnTo>
                  <a:lnTo>
                    <a:pt x="47117" y="51635"/>
                  </a:lnTo>
                  <a:lnTo>
                    <a:pt x="47117" y="51063"/>
                  </a:lnTo>
                  <a:lnTo>
                    <a:pt x="57785" y="43443"/>
                  </a:lnTo>
                  <a:lnTo>
                    <a:pt x="57785" y="43891"/>
                  </a:lnTo>
                  <a:lnTo>
                    <a:pt x="69977" y="38871"/>
                  </a:lnTo>
                  <a:lnTo>
                    <a:pt x="83693" y="33537"/>
                  </a:lnTo>
                  <a:lnTo>
                    <a:pt x="112649" y="24393"/>
                  </a:lnTo>
                  <a:lnTo>
                    <a:pt x="127127" y="20583"/>
                  </a:lnTo>
                  <a:lnTo>
                    <a:pt x="141605" y="16964"/>
                  </a:lnTo>
                  <a:lnTo>
                    <a:pt x="141605" y="16773"/>
                  </a:lnTo>
                  <a:lnTo>
                    <a:pt x="156845" y="12963"/>
                  </a:lnTo>
                  <a:lnTo>
                    <a:pt x="171323" y="10677"/>
                  </a:lnTo>
                  <a:lnTo>
                    <a:pt x="188849" y="9915"/>
                  </a:lnTo>
                  <a:lnTo>
                    <a:pt x="223139" y="9915"/>
                  </a:lnTo>
                  <a:lnTo>
                    <a:pt x="263768" y="12744"/>
                  </a:lnTo>
                  <a:lnTo>
                    <a:pt x="303911" y="19059"/>
                  </a:lnTo>
                  <a:lnTo>
                    <a:pt x="846576" y="200443"/>
                  </a:lnTo>
                  <a:lnTo>
                    <a:pt x="860171" y="195843"/>
                  </a:lnTo>
                  <a:lnTo>
                    <a:pt x="860171" y="206078"/>
                  </a:lnTo>
                  <a:lnTo>
                    <a:pt x="876935" y="200415"/>
                  </a:lnTo>
                  <a:close/>
                </a:path>
                <a:path w="876934" h="401954">
                  <a:moveTo>
                    <a:pt x="88265" y="206650"/>
                  </a:moveTo>
                  <a:lnTo>
                    <a:pt x="88265" y="204987"/>
                  </a:lnTo>
                  <a:lnTo>
                    <a:pt x="80645" y="201939"/>
                  </a:lnTo>
                  <a:lnTo>
                    <a:pt x="78567" y="200692"/>
                  </a:lnTo>
                  <a:lnTo>
                    <a:pt x="73025" y="203463"/>
                  </a:lnTo>
                  <a:lnTo>
                    <a:pt x="42333" y="220532"/>
                  </a:lnTo>
                  <a:lnTo>
                    <a:pt x="16252" y="244687"/>
                  </a:lnTo>
                  <a:lnTo>
                    <a:pt x="650" y="274901"/>
                  </a:lnTo>
                  <a:lnTo>
                    <a:pt x="1397" y="310143"/>
                  </a:lnTo>
                  <a:lnTo>
                    <a:pt x="5207" y="319287"/>
                  </a:lnTo>
                  <a:lnTo>
                    <a:pt x="7493" y="322879"/>
                  </a:lnTo>
                  <a:lnTo>
                    <a:pt x="7493" y="298713"/>
                  </a:lnTo>
                  <a:lnTo>
                    <a:pt x="7604" y="299018"/>
                  </a:lnTo>
                  <a:lnTo>
                    <a:pt x="9017" y="283473"/>
                  </a:lnTo>
                  <a:lnTo>
                    <a:pt x="9017" y="284235"/>
                  </a:lnTo>
                  <a:lnTo>
                    <a:pt x="10541" y="275853"/>
                  </a:lnTo>
                  <a:lnTo>
                    <a:pt x="15113" y="264423"/>
                  </a:lnTo>
                  <a:lnTo>
                    <a:pt x="16637" y="261883"/>
                  </a:lnTo>
                  <a:lnTo>
                    <a:pt x="16637" y="260613"/>
                  </a:lnTo>
                  <a:lnTo>
                    <a:pt x="18923" y="256803"/>
                  </a:lnTo>
                  <a:lnTo>
                    <a:pt x="24257" y="250136"/>
                  </a:lnTo>
                  <a:lnTo>
                    <a:pt x="24257" y="249183"/>
                  </a:lnTo>
                  <a:lnTo>
                    <a:pt x="27305" y="246135"/>
                  </a:lnTo>
                  <a:lnTo>
                    <a:pt x="27305" y="245373"/>
                  </a:lnTo>
                  <a:lnTo>
                    <a:pt x="31115" y="241563"/>
                  </a:lnTo>
                  <a:lnTo>
                    <a:pt x="34925" y="238388"/>
                  </a:lnTo>
                  <a:lnTo>
                    <a:pt x="34925" y="237753"/>
                  </a:lnTo>
                  <a:lnTo>
                    <a:pt x="37211" y="236229"/>
                  </a:lnTo>
                  <a:lnTo>
                    <a:pt x="39497" y="234515"/>
                  </a:lnTo>
                  <a:lnTo>
                    <a:pt x="39497" y="233943"/>
                  </a:lnTo>
                  <a:lnTo>
                    <a:pt x="42545" y="232419"/>
                  </a:lnTo>
                  <a:lnTo>
                    <a:pt x="46355" y="230133"/>
                  </a:lnTo>
                  <a:lnTo>
                    <a:pt x="53213" y="225561"/>
                  </a:lnTo>
                  <a:lnTo>
                    <a:pt x="60833" y="220989"/>
                  </a:lnTo>
                  <a:lnTo>
                    <a:pt x="69215" y="215655"/>
                  </a:lnTo>
                  <a:lnTo>
                    <a:pt x="69215" y="216417"/>
                  </a:lnTo>
                  <a:lnTo>
                    <a:pt x="77597" y="211845"/>
                  </a:lnTo>
                  <a:lnTo>
                    <a:pt x="85217" y="208035"/>
                  </a:lnTo>
                  <a:lnTo>
                    <a:pt x="88265" y="206650"/>
                  </a:lnTo>
                  <a:close/>
                </a:path>
                <a:path w="876934" h="401954">
                  <a:moveTo>
                    <a:pt x="7604" y="102574"/>
                  </a:moveTo>
                  <a:lnTo>
                    <a:pt x="7493" y="101355"/>
                  </a:lnTo>
                  <a:lnTo>
                    <a:pt x="7493" y="102879"/>
                  </a:lnTo>
                  <a:lnTo>
                    <a:pt x="7604" y="102574"/>
                  </a:lnTo>
                  <a:close/>
                </a:path>
                <a:path w="876934" h="401954">
                  <a:moveTo>
                    <a:pt x="17399" y="141741"/>
                  </a:moveTo>
                  <a:lnTo>
                    <a:pt x="15113" y="137169"/>
                  </a:lnTo>
                  <a:lnTo>
                    <a:pt x="15113" y="137931"/>
                  </a:lnTo>
                  <a:lnTo>
                    <a:pt x="13589" y="133359"/>
                  </a:lnTo>
                  <a:lnTo>
                    <a:pt x="13589" y="134121"/>
                  </a:lnTo>
                  <a:lnTo>
                    <a:pt x="10541" y="125739"/>
                  </a:lnTo>
                  <a:lnTo>
                    <a:pt x="9017" y="117357"/>
                  </a:lnTo>
                  <a:lnTo>
                    <a:pt x="9017" y="118119"/>
                  </a:lnTo>
                  <a:lnTo>
                    <a:pt x="7604" y="102574"/>
                  </a:lnTo>
                  <a:lnTo>
                    <a:pt x="7493" y="102879"/>
                  </a:lnTo>
                  <a:lnTo>
                    <a:pt x="7493" y="140432"/>
                  </a:lnTo>
                  <a:lnTo>
                    <a:pt x="13427" y="153066"/>
                  </a:lnTo>
                  <a:lnTo>
                    <a:pt x="16637" y="156288"/>
                  </a:lnTo>
                  <a:lnTo>
                    <a:pt x="16637" y="140979"/>
                  </a:lnTo>
                  <a:lnTo>
                    <a:pt x="17399" y="141741"/>
                  </a:lnTo>
                  <a:close/>
                </a:path>
                <a:path w="876934" h="401954">
                  <a:moveTo>
                    <a:pt x="7604" y="299018"/>
                  </a:moveTo>
                  <a:lnTo>
                    <a:pt x="7493" y="298713"/>
                  </a:lnTo>
                  <a:lnTo>
                    <a:pt x="7493" y="300237"/>
                  </a:lnTo>
                  <a:lnTo>
                    <a:pt x="7604" y="299018"/>
                  </a:lnTo>
                  <a:close/>
                </a:path>
                <a:path w="876934" h="401954">
                  <a:moveTo>
                    <a:pt x="10541" y="307095"/>
                  </a:moveTo>
                  <a:lnTo>
                    <a:pt x="7604" y="299018"/>
                  </a:lnTo>
                  <a:lnTo>
                    <a:pt x="7493" y="300237"/>
                  </a:lnTo>
                  <a:lnTo>
                    <a:pt x="7493" y="322879"/>
                  </a:lnTo>
                  <a:lnTo>
                    <a:pt x="9779" y="326472"/>
                  </a:lnTo>
                  <a:lnTo>
                    <a:pt x="9779" y="306333"/>
                  </a:lnTo>
                  <a:lnTo>
                    <a:pt x="10541" y="307095"/>
                  </a:lnTo>
                  <a:close/>
                </a:path>
                <a:path w="876934" h="401954">
                  <a:moveTo>
                    <a:pt x="10541" y="94497"/>
                  </a:moveTo>
                  <a:lnTo>
                    <a:pt x="9779" y="95259"/>
                  </a:lnTo>
                  <a:lnTo>
                    <a:pt x="9779" y="96593"/>
                  </a:lnTo>
                  <a:lnTo>
                    <a:pt x="10541" y="94497"/>
                  </a:lnTo>
                  <a:close/>
                </a:path>
                <a:path w="876934" h="401954">
                  <a:moveTo>
                    <a:pt x="18923" y="323097"/>
                  </a:moveTo>
                  <a:lnTo>
                    <a:pt x="13589" y="314715"/>
                  </a:lnTo>
                  <a:lnTo>
                    <a:pt x="9779" y="306333"/>
                  </a:lnTo>
                  <a:lnTo>
                    <a:pt x="9779" y="326472"/>
                  </a:lnTo>
                  <a:lnTo>
                    <a:pt x="10541" y="327669"/>
                  </a:lnTo>
                  <a:lnTo>
                    <a:pt x="16637" y="336051"/>
                  </a:lnTo>
                  <a:lnTo>
                    <a:pt x="18161" y="337531"/>
                  </a:lnTo>
                  <a:lnTo>
                    <a:pt x="18161" y="322335"/>
                  </a:lnTo>
                  <a:lnTo>
                    <a:pt x="18923" y="323097"/>
                  </a:lnTo>
                  <a:close/>
                </a:path>
                <a:path w="876934" h="401954">
                  <a:moveTo>
                    <a:pt x="28067" y="156219"/>
                  </a:moveTo>
                  <a:lnTo>
                    <a:pt x="24257" y="152409"/>
                  </a:lnTo>
                  <a:lnTo>
                    <a:pt x="21971" y="148599"/>
                  </a:lnTo>
                  <a:lnTo>
                    <a:pt x="21971" y="149361"/>
                  </a:lnTo>
                  <a:lnTo>
                    <a:pt x="18923" y="144789"/>
                  </a:lnTo>
                  <a:lnTo>
                    <a:pt x="18923" y="145551"/>
                  </a:lnTo>
                  <a:lnTo>
                    <a:pt x="16637" y="140979"/>
                  </a:lnTo>
                  <a:lnTo>
                    <a:pt x="16637" y="156288"/>
                  </a:lnTo>
                  <a:lnTo>
                    <a:pt x="27305" y="166994"/>
                  </a:lnTo>
                  <a:lnTo>
                    <a:pt x="27305" y="156219"/>
                  </a:lnTo>
                  <a:lnTo>
                    <a:pt x="28067" y="156219"/>
                  </a:lnTo>
                  <a:close/>
                </a:path>
                <a:path w="876934" h="401954">
                  <a:moveTo>
                    <a:pt x="17399" y="260613"/>
                  </a:moveTo>
                  <a:lnTo>
                    <a:pt x="16637" y="260613"/>
                  </a:lnTo>
                  <a:lnTo>
                    <a:pt x="16637" y="261883"/>
                  </a:lnTo>
                  <a:lnTo>
                    <a:pt x="17399" y="260613"/>
                  </a:lnTo>
                  <a:close/>
                </a:path>
                <a:path w="876934" h="401954">
                  <a:moveTo>
                    <a:pt x="31115" y="337575"/>
                  </a:moveTo>
                  <a:lnTo>
                    <a:pt x="24257" y="329955"/>
                  </a:lnTo>
                  <a:lnTo>
                    <a:pt x="24257" y="330717"/>
                  </a:lnTo>
                  <a:lnTo>
                    <a:pt x="18161" y="322335"/>
                  </a:lnTo>
                  <a:lnTo>
                    <a:pt x="18161" y="337531"/>
                  </a:lnTo>
                  <a:lnTo>
                    <a:pt x="30353" y="349375"/>
                  </a:lnTo>
                  <a:lnTo>
                    <a:pt x="30353" y="337575"/>
                  </a:lnTo>
                  <a:lnTo>
                    <a:pt x="31115" y="337575"/>
                  </a:lnTo>
                  <a:close/>
                </a:path>
                <a:path w="876934" h="401954">
                  <a:moveTo>
                    <a:pt x="25019" y="249183"/>
                  </a:moveTo>
                  <a:lnTo>
                    <a:pt x="24257" y="249183"/>
                  </a:lnTo>
                  <a:lnTo>
                    <a:pt x="24257" y="250136"/>
                  </a:lnTo>
                  <a:lnTo>
                    <a:pt x="25019" y="249183"/>
                  </a:lnTo>
                  <a:close/>
                </a:path>
                <a:path w="876934" h="401954">
                  <a:moveTo>
                    <a:pt x="40259" y="166887"/>
                  </a:moveTo>
                  <a:lnTo>
                    <a:pt x="37211" y="164601"/>
                  </a:lnTo>
                  <a:lnTo>
                    <a:pt x="34925" y="163077"/>
                  </a:lnTo>
                  <a:lnTo>
                    <a:pt x="31115" y="159267"/>
                  </a:lnTo>
                  <a:lnTo>
                    <a:pt x="27305" y="156219"/>
                  </a:lnTo>
                  <a:lnTo>
                    <a:pt x="27305" y="166994"/>
                  </a:lnTo>
                  <a:lnTo>
                    <a:pt x="36652" y="176374"/>
                  </a:lnTo>
                  <a:lnTo>
                    <a:pt x="39497" y="178121"/>
                  </a:lnTo>
                  <a:lnTo>
                    <a:pt x="39497" y="166887"/>
                  </a:lnTo>
                  <a:lnTo>
                    <a:pt x="40259" y="166887"/>
                  </a:lnTo>
                  <a:close/>
                </a:path>
                <a:path w="876934" h="401954">
                  <a:moveTo>
                    <a:pt x="28067" y="245373"/>
                  </a:moveTo>
                  <a:lnTo>
                    <a:pt x="27305" y="245373"/>
                  </a:lnTo>
                  <a:lnTo>
                    <a:pt x="27305" y="246135"/>
                  </a:lnTo>
                  <a:lnTo>
                    <a:pt x="28067" y="245373"/>
                  </a:lnTo>
                  <a:close/>
                </a:path>
                <a:path w="876934" h="401954">
                  <a:moveTo>
                    <a:pt x="31115" y="65541"/>
                  </a:moveTo>
                  <a:lnTo>
                    <a:pt x="30353" y="65541"/>
                  </a:lnTo>
                  <a:lnTo>
                    <a:pt x="30353" y="66388"/>
                  </a:lnTo>
                  <a:lnTo>
                    <a:pt x="31115" y="65541"/>
                  </a:lnTo>
                  <a:close/>
                </a:path>
                <a:path w="876934" h="401954">
                  <a:moveTo>
                    <a:pt x="47879" y="363267"/>
                  </a:moveTo>
                  <a:lnTo>
                    <a:pt x="47879" y="352815"/>
                  </a:lnTo>
                  <a:lnTo>
                    <a:pt x="38726" y="345187"/>
                  </a:lnTo>
                  <a:lnTo>
                    <a:pt x="30353" y="337575"/>
                  </a:lnTo>
                  <a:lnTo>
                    <a:pt x="30353" y="349375"/>
                  </a:lnTo>
                  <a:lnTo>
                    <a:pt x="38735" y="357514"/>
                  </a:lnTo>
                  <a:lnTo>
                    <a:pt x="47879" y="363267"/>
                  </a:lnTo>
                  <a:close/>
                </a:path>
                <a:path w="876934" h="401954">
                  <a:moveTo>
                    <a:pt x="35687" y="237753"/>
                  </a:moveTo>
                  <a:lnTo>
                    <a:pt x="34925" y="237753"/>
                  </a:lnTo>
                  <a:lnTo>
                    <a:pt x="34925" y="238388"/>
                  </a:lnTo>
                  <a:lnTo>
                    <a:pt x="35687" y="237753"/>
                  </a:lnTo>
                  <a:close/>
                </a:path>
                <a:path w="876934" h="401954">
                  <a:moveTo>
                    <a:pt x="101981" y="200415"/>
                  </a:moveTo>
                  <a:lnTo>
                    <a:pt x="85217" y="192795"/>
                  </a:lnTo>
                  <a:lnTo>
                    <a:pt x="77597" y="188985"/>
                  </a:lnTo>
                  <a:lnTo>
                    <a:pt x="69215" y="185175"/>
                  </a:lnTo>
                  <a:lnTo>
                    <a:pt x="60833" y="180603"/>
                  </a:lnTo>
                  <a:lnTo>
                    <a:pt x="53213" y="175269"/>
                  </a:lnTo>
                  <a:lnTo>
                    <a:pt x="46355" y="170697"/>
                  </a:lnTo>
                  <a:lnTo>
                    <a:pt x="42545" y="168411"/>
                  </a:lnTo>
                  <a:lnTo>
                    <a:pt x="42545" y="169173"/>
                  </a:lnTo>
                  <a:lnTo>
                    <a:pt x="39497" y="166887"/>
                  </a:lnTo>
                  <a:lnTo>
                    <a:pt x="39497" y="178121"/>
                  </a:lnTo>
                  <a:lnTo>
                    <a:pt x="64643" y="193557"/>
                  </a:lnTo>
                  <a:lnTo>
                    <a:pt x="73025" y="197367"/>
                  </a:lnTo>
                  <a:lnTo>
                    <a:pt x="78567" y="200692"/>
                  </a:lnTo>
                  <a:lnTo>
                    <a:pt x="88265" y="195843"/>
                  </a:lnTo>
                  <a:lnTo>
                    <a:pt x="88265" y="206650"/>
                  </a:lnTo>
                  <a:lnTo>
                    <a:pt x="101981" y="200415"/>
                  </a:lnTo>
                  <a:close/>
                </a:path>
                <a:path w="876934" h="401954">
                  <a:moveTo>
                    <a:pt x="40259" y="233943"/>
                  </a:moveTo>
                  <a:lnTo>
                    <a:pt x="39497" y="233943"/>
                  </a:lnTo>
                  <a:lnTo>
                    <a:pt x="39497" y="234515"/>
                  </a:lnTo>
                  <a:lnTo>
                    <a:pt x="40259" y="233943"/>
                  </a:lnTo>
                  <a:close/>
                </a:path>
                <a:path w="876934" h="401954">
                  <a:moveTo>
                    <a:pt x="47879" y="51063"/>
                  </a:moveTo>
                  <a:lnTo>
                    <a:pt x="47117" y="51063"/>
                  </a:lnTo>
                  <a:lnTo>
                    <a:pt x="47117" y="51635"/>
                  </a:lnTo>
                  <a:lnTo>
                    <a:pt x="47879" y="51063"/>
                  </a:lnTo>
                  <a:close/>
                </a:path>
                <a:path w="876934" h="401954">
                  <a:moveTo>
                    <a:pt x="57785" y="369499"/>
                  </a:moveTo>
                  <a:lnTo>
                    <a:pt x="57785" y="359673"/>
                  </a:lnTo>
                  <a:lnTo>
                    <a:pt x="47117" y="352053"/>
                  </a:lnTo>
                  <a:lnTo>
                    <a:pt x="47879" y="352815"/>
                  </a:lnTo>
                  <a:lnTo>
                    <a:pt x="47879" y="363267"/>
                  </a:lnTo>
                  <a:lnTo>
                    <a:pt x="57785" y="369499"/>
                  </a:lnTo>
                  <a:close/>
                </a:path>
                <a:path w="876934" h="401954">
                  <a:moveTo>
                    <a:pt x="57785" y="43891"/>
                  </a:moveTo>
                  <a:lnTo>
                    <a:pt x="57785" y="43443"/>
                  </a:lnTo>
                  <a:lnTo>
                    <a:pt x="57023" y="44205"/>
                  </a:lnTo>
                  <a:lnTo>
                    <a:pt x="57785" y="43891"/>
                  </a:lnTo>
                  <a:close/>
                </a:path>
                <a:path w="876934" h="401954">
                  <a:moveTo>
                    <a:pt x="304673" y="393419"/>
                  </a:moveTo>
                  <a:lnTo>
                    <a:pt x="304673" y="384057"/>
                  </a:lnTo>
                  <a:lnTo>
                    <a:pt x="272669" y="388629"/>
                  </a:lnTo>
                  <a:lnTo>
                    <a:pt x="256667" y="390153"/>
                  </a:lnTo>
                  <a:lnTo>
                    <a:pt x="223139" y="391677"/>
                  </a:lnTo>
                  <a:lnTo>
                    <a:pt x="188849" y="391677"/>
                  </a:lnTo>
                  <a:lnTo>
                    <a:pt x="150473" y="386724"/>
                  </a:lnTo>
                  <a:lnTo>
                    <a:pt x="112649" y="377961"/>
                  </a:lnTo>
                  <a:lnTo>
                    <a:pt x="98171" y="373389"/>
                  </a:lnTo>
                  <a:lnTo>
                    <a:pt x="98171" y="374151"/>
                  </a:lnTo>
                  <a:lnTo>
                    <a:pt x="83693" y="369579"/>
                  </a:lnTo>
                  <a:lnTo>
                    <a:pt x="69977" y="364245"/>
                  </a:lnTo>
                  <a:lnTo>
                    <a:pt x="57023" y="358911"/>
                  </a:lnTo>
                  <a:lnTo>
                    <a:pt x="57785" y="359673"/>
                  </a:lnTo>
                  <a:lnTo>
                    <a:pt x="57785" y="369499"/>
                  </a:lnTo>
                  <a:lnTo>
                    <a:pt x="58200" y="369760"/>
                  </a:lnTo>
                  <a:lnTo>
                    <a:pt x="109601" y="387105"/>
                  </a:lnTo>
                  <a:lnTo>
                    <a:pt x="172915" y="399827"/>
                  </a:lnTo>
                  <a:lnTo>
                    <a:pt x="206828" y="401707"/>
                  </a:lnTo>
                  <a:lnTo>
                    <a:pt x="240896" y="400667"/>
                  </a:lnTo>
                  <a:lnTo>
                    <a:pt x="274193" y="397773"/>
                  </a:lnTo>
                  <a:lnTo>
                    <a:pt x="304673" y="393419"/>
                  </a:lnTo>
                  <a:close/>
                </a:path>
                <a:path w="876934" h="401954">
                  <a:moveTo>
                    <a:pt x="88265" y="204987"/>
                  </a:moveTo>
                  <a:lnTo>
                    <a:pt x="88265" y="195843"/>
                  </a:lnTo>
                  <a:lnTo>
                    <a:pt x="78567" y="200692"/>
                  </a:lnTo>
                  <a:lnTo>
                    <a:pt x="80645" y="201939"/>
                  </a:lnTo>
                  <a:lnTo>
                    <a:pt x="88265" y="204987"/>
                  </a:lnTo>
                  <a:close/>
                </a:path>
                <a:path w="876934" h="401954">
                  <a:moveTo>
                    <a:pt x="142367" y="16773"/>
                  </a:moveTo>
                  <a:lnTo>
                    <a:pt x="141605" y="16773"/>
                  </a:lnTo>
                  <a:lnTo>
                    <a:pt x="141605" y="16964"/>
                  </a:lnTo>
                  <a:lnTo>
                    <a:pt x="142367" y="16773"/>
                  </a:lnTo>
                  <a:close/>
                </a:path>
                <a:path w="876934" h="401954">
                  <a:moveTo>
                    <a:pt x="860171" y="206078"/>
                  </a:moveTo>
                  <a:lnTo>
                    <a:pt x="860171" y="204987"/>
                  </a:lnTo>
                  <a:lnTo>
                    <a:pt x="846576" y="200443"/>
                  </a:lnTo>
                  <a:lnTo>
                    <a:pt x="303911" y="384057"/>
                  </a:lnTo>
                  <a:lnTo>
                    <a:pt x="304673" y="384057"/>
                  </a:lnTo>
                  <a:lnTo>
                    <a:pt x="304673" y="393419"/>
                  </a:lnTo>
                  <a:lnTo>
                    <a:pt x="306197" y="393201"/>
                  </a:lnTo>
                  <a:lnTo>
                    <a:pt x="860171" y="206078"/>
                  </a:lnTo>
                  <a:close/>
                </a:path>
                <a:path w="876934" h="401954">
                  <a:moveTo>
                    <a:pt x="860171" y="204987"/>
                  </a:moveTo>
                  <a:lnTo>
                    <a:pt x="860171" y="195843"/>
                  </a:lnTo>
                  <a:lnTo>
                    <a:pt x="846576" y="200443"/>
                  </a:lnTo>
                  <a:lnTo>
                    <a:pt x="860171" y="2049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345313" y="5841746"/>
            <a:ext cx="1263015" cy="891540"/>
          </a:xfrm>
          <a:prstGeom prst="rect">
            <a:avLst/>
          </a:prstGeom>
        </p:spPr>
        <p:txBody>
          <a:bodyPr vert="horz" wrap="square" lIns="0" tIns="170815" rIns="0" bIns="0" rtlCol="0">
            <a:spAutoFit/>
          </a:bodyPr>
          <a:lstStyle/>
          <a:p>
            <a:pPr marL="264795">
              <a:lnSpc>
                <a:spcPct val="100000"/>
              </a:lnSpc>
              <a:spcBef>
                <a:spcPts val="1345"/>
              </a:spcBef>
              <a:tabLst>
                <a:tab pos="1047115" algn="l"/>
              </a:tabLst>
            </a:pPr>
            <a:r>
              <a:rPr sz="1800" b="1" dirty="0">
                <a:latin typeface="Times New Roman"/>
                <a:cs typeface="Times New Roman"/>
              </a:rPr>
              <a:t>z	y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sz="1800" spc="-5" dirty="0">
                <a:latin typeface="Times New Roman"/>
                <a:cs typeface="Times New Roman"/>
              </a:rPr>
              <a:t>Promotor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site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52065" y="6000241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79817" y="5715012"/>
            <a:ext cx="8574405" cy="519430"/>
          </a:xfrm>
          <a:custGeom>
            <a:avLst/>
            <a:gdLst/>
            <a:ahLst/>
            <a:cxnLst/>
            <a:rect l="l" t="t" r="r" b="b"/>
            <a:pathLst>
              <a:path w="8574405" h="519429">
                <a:moveTo>
                  <a:pt x="959358" y="262128"/>
                </a:moveTo>
                <a:lnTo>
                  <a:pt x="729234" y="262128"/>
                </a:lnTo>
                <a:lnTo>
                  <a:pt x="729234" y="0"/>
                </a:lnTo>
                <a:lnTo>
                  <a:pt x="720090" y="0"/>
                </a:lnTo>
                <a:lnTo>
                  <a:pt x="720090" y="9906"/>
                </a:lnTo>
                <a:lnTo>
                  <a:pt x="720090" y="509016"/>
                </a:lnTo>
                <a:lnTo>
                  <a:pt x="9906" y="509016"/>
                </a:lnTo>
                <a:lnTo>
                  <a:pt x="9906" y="9906"/>
                </a:lnTo>
                <a:lnTo>
                  <a:pt x="720090" y="9906"/>
                </a:lnTo>
                <a:lnTo>
                  <a:pt x="720090" y="0"/>
                </a:lnTo>
                <a:lnTo>
                  <a:pt x="0" y="0"/>
                </a:lnTo>
                <a:lnTo>
                  <a:pt x="0" y="518922"/>
                </a:lnTo>
                <a:lnTo>
                  <a:pt x="4572" y="518922"/>
                </a:lnTo>
                <a:lnTo>
                  <a:pt x="9906" y="518922"/>
                </a:lnTo>
                <a:lnTo>
                  <a:pt x="720090" y="518922"/>
                </a:lnTo>
                <a:lnTo>
                  <a:pt x="724662" y="518922"/>
                </a:lnTo>
                <a:lnTo>
                  <a:pt x="729234" y="518922"/>
                </a:lnTo>
                <a:lnTo>
                  <a:pt x="729234" y="291084"/>
                </a:lnTo>
                <a:lnTo>
                  <a:pt x="959358" y="291084"/>
                </a:lnTo>
                <a:lnTo>
                  <a:pt x="959358" y="262128"/>
                </a:lnTo>
                <a:close/>
              </a:path>
              <a:path w="8574405" h="519429">
                <a:moveTo>
                  <a:pt x="4498086" y="262128"/>
                </a:moveTo>
                <a:lnTo>
                  <a:pt x="2155698" y="262128"/>
                </a:lnTo>
                <a:lnTo>
                  <a:pt x="2155698" y="291084"/>
                </a:lnTo>
                <a:lnTo>
                  <a:pt x="4498086" y="291084"/>
                </a:lnTo>
                <a:lnTo>
                  <a:pt x="4498086" y="262128"/>
                </a:lnTo>
                <a:close/>
              </a:path>
              <a:path w="8574405" h="519429">
                <a:moveTo>
                  <a:pt x="5200650" y="262128"/>
                </a:moveTo>
                <a:lnTo>
                  <a:pt x="5001006" y="262128"/>
                </a:lnTo>
                <a:lnTo>
                  <a:pt x="5001006" y="291084"/>
                </a:lnTo>
                <a:lnTo>
                  <a:pt x="5200650" y="291084"/>
                </a:lnTo>
                <a:lnTo>
                  <a:pt x="5200650" y="262128"/>
                </a:lnTo>
                <a:close/>
              </a:path>
              <a:path w="8574405" h="519429">
                <a:moveTo>
                  <a:pt x="6865607" y="262128"/>
                </a:moveTo>
                <a:lnTo>
                  <a:pt x="6857238" y="262128"/>
                </a:lnTo>
                <a:lnTo>
                  <a:pt x="6857238" y="291084"/>
                </a:lnTo>
                <a:lnTo>
                  <a:pt x="6865607" y="291084"/>
                </a:lnTo>
                <a:lnTo>
                  <a:pt x="6865607" y="262128"/>
                </a:lnTo>
                <a:close/>
              </a:path>
              <a:path w="8574405" h="519429">
                <a:moveTo>
                  <a:pt x="8574024" y="262128"/>
                </a:moveTo>
                <a:lnTo>
                  <a:pt x="7611605" y="262128"/>
                </a:lnTo>
                <a:lnTo>
                  <a:pt x="7611605" y="291084"/>
                </a:lnTo>
                <a:lnTo>
                  <a:pt x="8574024" y="291084"/>
                </a:lnTo>
                <a:lnTo>
                  <a:pt x="8574024" y="2621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114177" y="5738114"/>
            <a:ext cx="4591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latin typeface="Trebuchet MS"/>
                <a:cs typeface="Trebuchet MS"/>
              </a:rPr>
              <a:t>DNA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923935" y="5844552"/>
            <a:ext cx="6682740" cy="294640"/>
          </a:xfrm>
          <a:custGeom>
            <a:avLst/>
            <a:gdLst/>
            <a:ahLst/>
            <a:cxnLst/>
            <a:rect l="l" t="t" r="r" b="b"/>
            <a:pathLst>
              <a:path w="6682740" h="294639">
                <a:moveTo>
                  <a:pt x="12192" y="0"/>
                </a:moveTo>
                <a:lnTo>
                  <a:pt x="0" y="0"/>
                </a:lnTo>
                <a:lnTo>
                  <a:pt x="0" y="259842"/>
                </a:lnTo>
                <a:lnTo>
                  <a:pt x="12192" y="259842"/>
                </a:lnTo>
                <a:lnTo>
                  <a:pt x="12192" y="0"/>
                </a:lnTo>
                <a:close/>
              </a:path>
              <a:path w="6682740" h="294639">
                <a:moveTo>
                  <a:pt x="1226820" y="11430"/>
                </a:moveTo>
                <a:lnTo>
                  <a:pt x="1213866" y="11430"/>
                </a:lnTo>
                <a:lnTo>
                  <a:pt x="1213866" y="271272"/>
                </a:lnTo>
                <a:lnTo>
                  <a:pt x="1226820" y="271272"/>
                </a:lnTo>
                <a:lnTo>
                  <a:pt x="1226820" y="11430"/>
                </a:lnTo>
                <a:close/>
              </a:path>
              <a:path w="6682740" h="294639">
                <a:moveTo>
                  <a:pt x="3568433" y="248412"/>
                </a:moveTo>
                <a:lnTo>
                  <a:pt x="3556254" y="248412"/>
                </a:lnTo>
                <a:lnTo>
                  <a:pt x="3556254" y="294132"/>
                </a:lnTo>
                <a:lnTo>
                  <a:pt x="3568433" y="294132"/>
                </a:lnTo>
                <a:lnTo>
                  <a:pt x="3568433" y="248412"/>
                </a:lnTo>
                <a:close/>
              </a:path>
              <a:path w="6682740" h="294639">
                <a:moveTo>
                  <a:pt x="4270997" y="271272"/>
                </a:moveTo>
                <a:lnTo>
                  <a:pt x="4258818" y="271272"/>
                </a:lnTo>
                <a:lnTo>
                  <a:pt x="4258818" y="282702"/>
                </a:lnTo>
                <a:lnTo>
                  <a:pt x="4270997" y="282702"/>
                </a:lnTo>
                <a:lnTo>
                  <a:pt x="4270997" y="271272"/>
                </a:lnTo>
                <a:close/>
              </a:path>
              <a:path w="6682740" h="294639">
                <a:moveTo>
                  <a:pt x="5149596" y="11430"/>
                </a:moveTo>
                <a:lnTo>
                  <a:pt x="5141214" y="11430"/>
                </a:lnTo>
                <a:lnTo>
                  <a:pt x="5141214" y="271272"/>
                </a:lnTo>
                <a:lnTo>
                  <a:pt x="5149596" y="271272"/>
                </a:lnTo>
                <a:lnTo>
                  <a:pt x="5149596" y="11430"/>
                </a:lnTo>
                <a:close/>
              </a:path>
              <a:path w="6682740" h="294639">
                <a:moveTo>
                  <a:pt x="5927585" y="22860"/>
                </a:moveTo>
                <a:lnTo>
                  <a:pt x="5915406" y="22860"/>
                </a:lnTo>
                <a:lnTo>
                  <a:pt x="5915406" y="271272"/>
                </a:lnTo>
                <a:lnTo>
                  <a:pt x="5915406" y="282702"/>
                </a:lnTo>
                <a:lnTo>
                  <a:pt x="5927585" y="282702"/>
                </a:lnTo>
                <a:lnTo>
                  <a:pt x="5927585" y="271272"/>
                </a:lnTo>
                <a:lnTo>
                  <a:pt x="5927585" y="22860"/>
                </a:lnTo>
                <a:close/>
              </a:path>
              <a:path w="6682740" h="294639">
                <a:moveTo>
                  <a:pt x="6682740" y="11430"/>
                </a:moveTo>
                <a:lnTo>
                  <a:pt x="6669786" y="11430"/>
                </a:lnTo>
                <a:lnTo>
                  <a:pt x="6669786" y="271272"/>
                </a:lnTo>
                <a:lnTo>
                  <a:pt x="6682740" y="271272"/>
                </a:lnTo>
                <a:lnTo>
                  <a:pt x="6682740" y="114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501010" y="6000241"/>
            <a:ext cx="114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16783" y="6000241"/>
            <a:ext cx="203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O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933841" y="4936235"/>
            <a:ext cx="6727190" cy="1584325"/>
            <a:chOff x="1933841" y="4936235"/>
            <a:chExt cx="6727190" cy="1584325"/>
          </a:xfrm>
        </p:grpSpPr>
        <p:sp>
          <p:nvSpPr>
            <p:cNvPr id="14" name="object 14"/>
            <p:cNvSpPr/>
            <p:nvPr/>
          </p:nvSpPr>
          <p:spPr>
            <a:xfrm>
              <a:off x="5895466" y="4936235"/>
              <a:ext cx="614680" cy="608965"/>
            </a:xfrm>
            <a:custGeom>
              <a:avLst/>
              <a:gdLst/>
              <a:ahLst/>
              <a:cxnLst/>
              <a:rect l="l" t="t" r="r" b="b"/>
              <a:pathLst>
                <a:path w="614679" h="608964">
                  <a:moveTo>
                    <a:pt x="76200" y="534924"/>
                  </a:moveTo>
                  <a:lnTo>
                    <a:pt x="47278" y="533188"/>
                  </a:lnTo>
                  <a:lnTo>
                    <a:pt x="47244" y="533400"/>
                  </a:lnTo>
                  <a:lnTo>
                    <a:pt x="46482" y="545592"/>
                  </a:lnTo>
                  <a:lnTo>
                    <a:pt x="27432" y="544830"/>
                  </a:lnTo>
                  <a:lnTo>
                    <a:pt x="27432" y="531997"/>
                  </a:lnTo>
                  <a:lnTo>
                    <a:pt x="0" y="530352"/>
                  </a:lnTo>
                  <a:lnTo>
                    <a:pt x="27432" y="594567"/>
                  </a:lnTo>
                  <a:lnTo>
                    <a:pt x="27432" y="544830"/>
                  </a:lnTo>
                  <a:lnTo>
                    <a:pt x="28142" y="532040"/>
                  </a:lnTo>
                  <a:lnTo>
                    <a:pt x="28142" y="596231"/>
                  </a:lnTo>
                  <a:lnTo>
                    <a:pt x="33528" y="608838"/>
                  </a:lnTo>
                  <a:lnTo>
                    <a:pt x="76200" y="534924"/>
                  </a:lnTo>
                  <a:close/>
                </a:path>
                <a:path w="614679" h="608964">
                  <a:moveTo>
                    <a:pt x="47278" y="533188"/>
                  </a:moveTo>
                  <a:lnTo>
                    <a:pt x="28142" y="532040"/>
                  </a:lnTo>
                  <a:lnTo>
                    <a:pt x="27432" y="544830"/>
                  </a:lnTo>
                  <a:lnTo>
                    <a:pt x="46482" y="545592"/>
                  </a:lnTo>
                  <a:lnTo>
                    <a:pt x="47244" y="533400"/>
                  </a:lnTo>
                  <a:lnTo>
                    <a:pt x="47278" y="533188"/>
                  </a:lnTo>
                  <a:close/>
                </a:path>
                <a:path w="614679" h="608964">
                  <a:moveTo>
                    <a:pt x="614172" y="19050"/>
                  </a:moveTo>
                  <a:lnTo>
                    <a:pt x="614172" y="0"/>
                  </a:lnTo>
                  <a:lnTo>
                    <a:pt x="598932" y="0"/>
                  </a:lnTo>
                  <a:lnTo>
                    <a:pt x="549842" y="3461"/>
                  </a:lnTo>
                  <a:lnTo>
                    <a:pt x="502063" y="10842"/>
                  </a:lnTo>
                  <a:lnTo>
                    <a:pt x="455734" y="21984"/>
                  </a:lnTo>
                  <a:lnTo>
                    <a:pt x="410990" y="36724"/>
                  </a:lnTo>
                  <a:lnTo>
                    <a:pt x="367971" y="54903"/>
                  </a:lnTo>
                  <a:lnTo>
                    <a:pt x="326813" y="76360"/>
                  </a:lnTo>
                  <a:lnTo>
                    <a:pt x="287654" y="100935"/>
                  </a:lnTo>
                  <a:lnTo>
                    <a:pt x="250632" y="128467"/>
                  </a:lnTo>
                  <a:lnTo>
                    <a:pt x="215884" y="158796"/>
                  </a:lnTo>
                  <a:lnTo>
                    <a:pt x="183547" y="191760"/>
                  </a:lnTo>
                  <a:lnTo>
                    <a:pt x="153761" y="227200"/>
                  </a:lnTo>
                  <a:lnTo>
                    <a:pt x="126661" y="264955"/>
                  </a:lnTo>
                  <a:lnTo>
                    <a:pt x="102386" y="304865"/>
                  </a:lnTo>
                  <a:lnTo>
                    <a:pt x="81073" y="346769"/>
                  </a:lnTo>
                  <a:lnTo>
                    <a:pt x="62859" y="390506"/>
                  </a:lnTo>
                  <a:lnTo>
                    <a:pt x="47883" y="435916"/>
                  </a:lnTo>
                  <a:lnTo>
                    <a:pt x="36282" y="482839"/>
                  </a:lnTo>
                  <a:lnTo>
                    <a:pt x="28194" y="531114"/>
                  </a:lnTo>
                  <a:lnTo>
                    <a:pt x="28142" y="532040"/>
                  </a:lnTo>
                  <a:lnTo>
                    <a:pt x="47278" y="533188"/>
                  </a:lnTo>
                  <a:lnTo>
                    <a:pt x="54789" y="486963"/>
                  </a:lnTo>
                  <a:lnTo>
                    <a:pt x="65834" y="441735"/>
                  </a:lnTo>
                  <a:lnTo>
                    <a:pt x="80234" y="397884"/>
                  </a:lnTo>
                  <a:lnTo>
                    <a:pt x="97843" y="355577"/>
                  </a:lnTo>
                  <a:lnTo>
                    <a:pt x="118515" y="314981"/>
                  </a:lnTo>
                  <a:lnTo>
                    <a:pt x="142104" y="276264"/>
                  </a:lnTo>
                  <a:lnTo>
                    <a:pt x="168465" y="239592"/>
                  </a:lnTo>
                  <a:lnTo>
                    <a:pt x="197452" y="205133"/>
                  </a:lnTo>
                  <a:lnTo>
                    <a:pt x="228919" y="173054"/>
                  </a:lnTo>
                  <a:lnTo>
                    <a:pt x="262720" y="143523"/>
                  </a:lnTo>
                  <a:lnTo>
                    <a:pt x="298711" y="116706"/>
                  </a:lnTo>
                  <a:lnTo>
                    <a:pt x="336744" y="92772"/>
                  </a:lnTo>
                  <a:lnTo>
                    <a:pt x="376675" y="71886"/>
                  </a:lnTo>
                  <a:lnTo>
                    <a:pt x="418358" y="54217"/>
                  </a:lnTo>
                  <a:lnTo>
                    <a:pt x="461647" y="39931"/>
                  </a:lnTo>
                  <a:lnTo>
                    <a:pt x="506396" y="29197"/>
                  </a:lnTo>
                  <a:lnTo>
                    <a:pt x="552460" y="22180"/>
                  </a:lnTo>
                  <a:lnTo>
                    <a:pt x="598932" y="19100"/>
                  </a:lnTo>
                  <a:lnTo>
                    <a:pt x="614172" y="190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477903" y="5867399"/>
              <a:ext cx="502920" cy="226060"/>
            </a:xfrm>
            <a:custGeom>
              <a:avLst/>
              <a:gdLst/>
              <a:ahLst/>
              <a:cxnLst/>
              <a:rect l="l" t="t" r="r" b="b"/>
              <a:pathLst>
                <a:path w="502920" h="226060">
                  <a:moveTo>
                    <a:pt x="502920" y="225551"/>
                  </a:moveTo>
                  <a:lnTo>
                    <a:pt x="502920" y="0"/>
                  </a:lnTo>
                  <a:lnTo>
                    <a:pt x="0" y="0"/>
                  </a:lnTo>
                  <a:lnTo>
                    <a:pt x="0" y="225552"/>
                  </a:lnTo>
                  <a:lnTo>
                    <a:pt x="502920" y="225551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472569" y="5862065"/>
              <a:ext cx="513080" cy="236220"/>
            </a:xfrm>
            <a:custGeom>
              <a:avLst/>
              <a:gdLst/>
              <a:ahLst/>
              <a:cxnLst/>
              <a:rect l="l" t="t" r="r" b="b"/>
              <a:pathLst>
                <a:path w="513079" h="236220">
                  <a:moveTo>
                    <a:pt x="512826" y="236220"/>
                  </a:moveTo>
                  <a:lnTo>
                    <a:pt x="512825" y="0"/>
                  </a:lnTo>
                  <a:lnTo>
                    <a:pt x="0" y="0"/>
                  </a:lnTo>
                  <a:lnTo>
                    <a:pt x="0" y="236220"/>
                  </a:lnTo>
                  <a:lnTo>
                    <a:pt x="5334" y="236220"/>
                  </a:lnTo>
                  <a:lnTo>
                    <a:pt x="5334" y="9906"/>
                  </a:lnTo>
                  <a:lnTo>
                    <a:pt x="9905" y="5334"/>
                  </a:lnTo>
                  <a:lnTo>
                    <a:pt x="9905" y="9906"/>
                  </a:lnTo>
                  <a:lnTo>
                    <a:pt x="502920" y="9906"/>
                  </a:lnTo>
                  <a:lnTo>
                    <a:pt x="502920" y="5334"/>
                  </a:lnTo>
                  <a:lnTo>
                    <a:pt x="508253" y="9906"/>
                  </a:lnTo>
                  <a:lnTo>
                    <a:pt x="508254" y="236220"/>
                  </a:lnTo>
                  <a:lnTo>
                    <a:pt x="512826" y="236220"/>
                  </a:lnTo>
                  <a:close/>
                </a:path>
                <a:path w="513079" h="236220">
                  <a:moveTo>
                    <a:pt x="9905" y="9906"/>
                  </a:moveTo>
                  <a:lnTo>
                    <a:pt x="9905" y="5334"/>
                  </a:lnTo>
                  <a:lnTo>
                    <a:pt x="5334" y="9906"/>
                  </a:lnTo>
                  <a:lnTo>
                    <a:pt x="9905" y="9906"/>
                  </a:lnTo>
                  <a:close/>
                </a:path>
                <a:path w="513079" h="236220">
                  <a:moveTo>
                    <a:pt x="9906" y="226314"/>
                  </a:moveTo>
                  <a:lnTo>
                    <a:pt x="9905" y="9906"/>
                  </a:lnTo>
                  <a:lnTo>
                    <a:pt x="5334" y="9906"/>
                  </a:lnTo>
                  <a:lnTo>
                    <a:pt x="5334" y="226314"/>
                  </a:lnTo>
                  <a:lnTo>
                    <a:pt x="9906" y="226314"/>
                  </a:lnTo>
                  <a:close/>
                </a:path>
                <a:path w="513079" h="236220">
                  <a:moveTo>
                    <a:pt x="508254" y="226313"/>
                  </a:moveTo>
                  <a:lnTo>
                    <a:pt x="5334" y="226314"/>
                  </a:lnTo>
                  <a:lnTo>
                    <a:pt x="9906" y="230886"/>
                  </a:lnTo>
                  <a:lnTo>
                    <a:pt x="9906" y="236220"/>
                  </a:lnTo>
                  <a:lnTo>
                    <a:pt x="502920" y="236220"/>
                  </a:lnTo>
                  <a:lnTo>
                    <a:pt x="502920" y="230886"/>
                  </a:lnTo>
                  <a:lnTo>
                    <a:pt x="508254" y="226313"/>
                  </a:lnTo>
                  <a:close/>
                </a:path>
                <a:path w="513079" h="236220">
                  <a:moveTo>
                    <a:pt x="9906" y="236220"/>
                  </a:moveTo>
                  <a:lnTo>
                    <a:pt x="9906" y="230886"/>
                  </a:lnTo>
                  <a:lnTo>
                    <a:pt x="5334" y="226314"/>
                  </a:lnTo>
                  <a:lnTo>
                    <a:pt x="5334" y="236220"/>
                  </a:lnTo>
                  <a:lnTo>
                    <a:pt x="9906" y="236220"/>
                  </a:lnTo>
                  <a:close/>
                </a:path>
                <a:path w="513079" h="236220">
                  <a:moveTo>
                    <a:pt x="508253" y="9906"/>
                  </a:moveTo>
                  <a:lnTo>
                    <a:pt x="502920" y="5334"/>
                  </a:lnTo>
                  <a:lnTo>
                    <a:pt x="502920" y="9906"/>
                  </a:lnTo>
                  <a:lnTo>
                    <a:pt x="508253" y="9906"/>
                  </a:lnTo>
                  <a:close/>
                </a:path>
                <a:path w="513079" h="236220">
                  <a:moveTo>
                    <a:pt x="508254" y="226313"/>
                  </a:moveTo>
                  <a:lnTo>
                    <a:pt x="508253" y="9906"/>
                  </a:lnTo>
                  <a:lnTo>
                    <a:pt x="502920" y="9906"/>
                  </a:lnTo>
                  <a:lnTo>
                    <a:pt x="502920" y="226313"/>
                  </a:lnTo>
                  <a:lnTo>
                    <a:pt x="508254" y="226313"/>
                  </a:lnTo>
                  <a:close/>
                </a:path>
                <a:path w="513079" h="236220">
                  <a:moveTo>
                    <a:pt x="508254" y="236220"/>
                  </a:moveTo>
                  <a:lnTo>
                    <a:pt x="508254" y="226313"/>
                  </a:lnTo>
                  <a:lnTo>
                    <a:pt x="502920" y="230886"/>
                  </a:lnTo>
                  <a:lnTo>
                    <a:pt x="502920" y="236220"/>
                  </a:lnTo>
                  <a:lnTo>
                    <a:pt x="508254" y="2362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939175" y="5844539"/>
              <a:ext cx="1196340" cy="248920"/>
            </a:xfrm>
            <a:custGeom>
              <a:avLst/>
              <a:gdLst/>
              <a:ahLst/>
              <a:cxnLst/>
              <a:rect l="l" t="t" r="r" b="b"/>
              <a:pathLst>
                <a:path w="1196339" h="248920">
                  <a:moveTo>
                    <a:pt x="1196340" y="248412"/>
                  </a:moveTo>
                  <a:lnTo>
                    <a:pt x="1196340" y="0"/>
                  </a:lnTo>
                  <a:lnTo>
                    <a:pt x="0" y="0"/>
                  </a:lnTo>
                  <a:lnTo>
                    <a:pt x="0" y="248412"/>
                  </a:lnTo>
                  <a:lnTo>
                    <a:pt x="1196340" y="248412"/>
                  </a:lnTo>
                  <a:close/>
                </a:path>
              </a:pathLst>
            </a:custGeom>
            <a:solidFill>
              <a:srgbClr val="8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933841" y="5839967"/>
              <a:ext cx="1207135" cy="258445"/>
            </a:xfrm>
            <a:custGeom>
              <a:avLst/>
              <a:gdLst/>
              <a:ahLst/>
              <a:cxnLst/>
              <a:rect l="l" t="t" r="r" b="b"/>
              <a:pathLst>
                <a:path w="1207135" h="258445">
                  <a:moveTo>
                    <a:pt x="1207008" y="258317"/>
                  </a:moveTo>
                  <a:lnTo>
                    <a:pt x="1207008" y="0"/>
                  </a:lnTo>
                  <a:lnTo>
                    <a:pt x="0" y="0"/>
                  </a:lnTo>
                  <a:lnTo>
                    <a:pt x="0" y="258317"/>
                  </a:lnTo>
                  <a:lnTo>
                    <a:pt x="5334" y="258317"/>
                  </a:lnTo>
                  <a:lnTo>
                    <a:pt x="5334" y="9143"/>
                  </a:lnTo>
                  <a:lnTo>
                    <a:pt x="9906" y="4571"/>
                  </a:lnTo>
                  <a:lnTo>
                    <a:pt x="9906" y="9143"/>
                  </a:lnTo>
                  <a:lnTo>
                    <a:pt x="1197102" y="9143"/>
                  </a:lnTo>
                  <a:lnTo>
                    <a:pt x="1197102" y="4571"/>
                  </a:lnTo>
                  <a:lnTo>
                    <a:pt x="1201674" y="9143"/>
                  </a:lnTo>
                  <a:lnTo>
                    <a:pt x="1201674" y="258317"/>
                  </a:lnTo>
                  <a:lnTo>
                    <a:pt x="1207008" y="258317"/>
                  </a:lnTo>
                  <a:close/>
                </a:path>
                <a:path w="1207135" h="258445">
                  <a:moveTo>
                    <a:pt x="9906" y="9143"/>
                  </a:moveTo>
                  <a:lnTo>
                    <a:pt x="9906" y="4571"/>
                  </a:lnTo>
                  <a:lnTo>
                    <a:pt x="5334" y="9143"/>
                  </a:lnTo>
                  <a:lnTo>
                    <a:pt x="9906" y="9143"/>
                  </a:lnTo>
                  <a:close/>
                </a:path>
                <a:path w="1207135" h="258445">
                  <a:moveTo>
                    <a:pt x="9906" y="248411"/>
                  </a:moveTo>
                  <a:lnTo>
                    <a:pt x="9906" y="9143"/>
                  </a:lnTo>
                  <a:lnTo>
                    <a:pt x="5334" y="9143"/>
                  </a:lnTo>
                  <a:lnTo>
                    <a:pt x="5334" y="248411"/>
                  </a:lnTo>
                  <a:lnTo>
                    <a:pt x="9906" y="248411"/>
                  </a:lnTo>
                  <a:close/>
                </a:path>
                <a:path w="1207135" h="258445">
                  <a:moveTo>
                    <a:pt x="1201674" y="248411"/>
                  </a:moveTo>
                  <a:lnTo>
                    <a:pt x="5334" y="248411"/>
                  </a:lnTo>
                  <a:lnTo>
                    <a:pt x="9906" y="252983"/>
                  </a:lnTo>
                  <a:lnTo>
                    <a:pt x="9906" y="258317"/>
                  </a:lnTo>
                  <a:lnTo>
                    <a:pt x="1197102" y="258317"/>
                  </a:lnTo>
                  <a:lnTo>
                    <a:pt x="1197102" y="252983"/>
                  </a:lnTo>
                  <a:lnTo>
                    <a:pt x="1201674" y="248411"/>
                  </a:lnTo>
                  <a:close/>
                </a:path>
                <a:path w="1207135" h="258445">
                  <a:moveTo>
                    <a:pt x="9906" y="258317"/>
                  </a:moveTo>
                  <a:lnTo>
                    <a:pt x="9906" y="252983"/>
                  </a:lnTo>
                  <a:lnTo>
                    <a:pt x="5334" y="248411"/>
                  </a:lnTo>
                  <a:lnTo>
                    <a:pt x="5334" y="258317"/>
                  </a:lnTo>
                  <a:lnTo>
                    <a:pt x="9906" y="258317"/>
                  </a:lnTo>
                  <a:close/>
                </a:path>
                <a:path w="1207135" h="258445">
                  <a:moveTo>
                    <a:pt x="1201674" y="9143"/>
                  </a:moveTo>
                  <a:lnTo>
                    <a:pt x="1197102" y="4571"/>
                  </a:lnTo>
                  <a:lnTo>
                    <a:pt x="1197102" y="9143"/>
                  </a:lnTo>
                  <a:lnTo>
                    <a:pt x="1201674" y="9143"/>
                  </a:lnTo>
                  <a:close/>
                </a:path>
                <a:path w="1207135" h="258445">
                  <a:moveTo>
                    <a:pt x="1201674" y="248411"/>
                  </a:moveTo>
                  <a:lnTo>
                    <a:pt x="1201674" y="9143"/>
                  </a:lnTo>
                  <a:lnTo>
                    <a:pt x="1197102" y="9143"/>
                  </a:lnTo>
                  <a:lnTo>
                    <a:pt x="1197102" y="248411"/>
                  </a:lnTo>
                  <a:lnTo>
                    <a:pt x="1201674" y="248411"/>
                  </a:lnTo>
                  <a:close/>
                </a:path>
                <a:path w="1207135" h="258445">
                  <a:moveTo>
                    <a:pt x="1201674" y="258317"/>
                  </a:moveTo>
                  <a:lnTo>
                    <a:pt x="1201674" y="248411"/>
                  </a:lnTo>
                  <a:lnTo>
                    <a:pt x="1197102" y="252983"/>
                  </a:lnTo>
                  <a:lnTo>
                    <a:pt x="1197102" y="258317"/>
                  </a:lnTo>
                  <a:lnTo>
                    <a:pt x="1201674" y="2583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80467" y="5844539"/>
              <a:ext cx="885190" cy="271780"/>
            </a:xfrm>
            <a:custGeom>
              <a:avLst/>
              <a:gdLst/>
              <a:ahLst/>
              <a:cxnLst/>
              <a:rect l="l" t="t" r="r" b="b"/>
              <a:pathLst>
                <a:path w="885190" h="271779">
                  <a:moveTo>
                    <a:pt x="884682" y="271272"/>
                  </a:moveTo>
                  <a:lnTo>
                    <a:pt x="884682" y="0"/>
                  </a:lnTo>
                  <a:lnTo>
                    <a:pt x="0" y="0"/>
                  </a:lnTo>
                  <a:lnTo>
                    <a:pt x="0" y="271272"/>
                  </a:lnTo>
                  <a:lnTo>
                    <a:pt x="884682" y="271272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175133" y="5839967"/>
              <a:ext cx="894715" cy="280670"/>
            </a:xfrm>
            <a:custGeom>
              <a:avLst/>
              <a:gdLst/>
              <a:ahLst/>
              <a:cxnLst/>
              <a:rect l="l" t="t" r="r" b="b"/>
              <a:pathLst>
                <a:path w="894715" h="280670">
                  <a:moveTo>
                    <a:pt x="894588" y="280415"/>
                  </a:moveTo>
                  <a:lnTo>
                    <a:pt x="894588" y="0"/>
                  </a:lnTo>
                  <a:lnTo>
                    <a:pt x="0" y="0"/>
                  </a:lnTo>
                  <a:lnTo>
                    <a:pt x="0" y="280415"/>
                  </a:lnTo>
                  <a:lnTo>
                    <a:pt x="5334" y="280415"/>
                  </a:lnTo>
                  <a:lnTo>
                    <a:pt x="5334" y="9143"/>
                  </a:lnTo>
                  <a:lnTo>
                    <a:pt x="9906" y="4571"/>
                  </a:lnTo>
                  <a:lnTo>
                    <a:pt x="9906" y="9143"/>
                  </a:lnTo>
                  <a:lnTo>
                    <a:pt x="884681" y="9143"/>
                  </a:lnTo>
                  <a:lnTo>
                    <a:pt x="884681" y="4571"/>
                  </a:lnTo>
                  <a:lnTo>
                    <a:pt x="890003" y="9143"/>
                  </a:lnTo>
                  <a:lnTo>
                    <a:pt x="890003" y="280415"/>
                  </a:lnTo>
                  <a:lnTo>
                    <a:pt x="894588" y="280415"/>
                  </a:lnTo>
                  <a:close/>
                </a:path>
                <a:path w="894715" h="280670">
                  <a:moveTo>
                    <a:pt x="9906" y="9143"/>
                  </a:moveTo>
                  <a:lnTo>
                    <a:pt x="9906" y="4571"/>
                  </a:lnTo>
                  <a:lnTo>
                    <a:pt x="5334" y="9143"/>
                  </a:lnTo>
                  <a:lnTo>
                    <a:pt x="9906" y="9143"/>
                  </a:lnTo>
                  <a:close/>
                </a:path>
                <a:path w="894715" h="280670">
                  <a:moveTo>
                    <a:pt x="9906" y="271271"/>
                  </a:moveTo>
                  <a:lnTo>
                    <a:pt x="9906" y="9143"/>
                  </a:lnTo>
                  <a:lnTo>
                    <a:pt x="5334" y="9143"/>
                  </a:lnTo>
                  <a:lnTo>
                    <a:pt x="5334" y="271271"/>
                  </a:lnTo>
                  <a:lnTo>
                    <a:pt x="9906" y="271271"/>
                  </a:lnTo>
                  <a:close/>
                </a:path>
                <a:path w="894715" h="280670">
                  <a:moveTo>
                    <a:pt x="890003" y="271271"/>
                  </a:moveTo>
                  <a:lnTo>
                    <a:pt x="5334" y="271271"/>
                  </a:lnTo>
                  <a:lnTo>
                    <a:pt x="9906" y="275843"/>
                  </a:lnTo>
                  <a:lnTo>
                    <a:pt x="9906" y="280415"/>
                  </a:lnTo>
                  <a:lnTo>
                    <a:pt x="884681" y="280415"/>
                  </a:lnTo>
                  <a:lnTo>
                    <a:pt x="884681" y="275843"/>
                  </a:lnTo>
                  <a:lnTo>
                    <a:pt x="890003" y="271271"/>
                  </a:lnTo>
                  <a:close/>
                </a:path>
                <a:path w="894715" h="280670">
                  <a:moveTo>
                    <a:pt x="9906" y="280415"/>
                  </a:moveTo>
                  <a:lnTo>
                    <a:pt x="9906" y="275843"/>
                  </a:lnTo>
                  <a:lnTo>
                    <a:pt x="5334" y="271271"/>
                  </a:lnTo>
                  <a:lnTo>
                    <a:pt x="5334" y="280415"/>
                  </a:lnTo>
                  <a:lnTo>
                    <a:pt x="9906" y="280415"/>
                  </a:lnTo>
                  <a:close/>
                </a:path>
                <a:path w="894715" h="280670">
                  <a:moveTo>
                    <a:pt x="890003" y="9143"/>
                  </a:moveTo>
                  <a:lnTo>
                    <a:pt x="884681" y="4571"/>
                  </a:lnTo>
                  <a:lnTo>
                    <a:pt x="884681" y="9143"/>
                  </a:lnTo>
                  <a:lnTo>
                    <a:pt x="890003" y="9143"/>
                  </a:lnTo>
                  <a:close/>
                </a:path>
                <a:path w="894715" h="280670">
                  <a:moveTo>
                    <a:pt x="890003" y="271271"/>
                  </a:moveTo>
                  <a:lnTo>
                    <a:pt x="890003" y="9143"/>
                  </a:lnTo>
                  <a:lnTo>
                    <a:pt x="884681" y="9143"/>
                  </a:lnTo>
                  <a:lnTo>
                    <a:pt x="884681" y="271271"/>
                  </a:lnTo>
                  <a:lnTo>
                    <a:pt x="890003" y="271271"/>
                  </a:lnTo>
                  <a:close/>
                </a:path>
                <a:path w="894715" h="280670">
                  <a:moveTo>
                    <a:pt x="890003" y="280415"/>
                  </a:moveTo>
                  <a:lnTo>
                    <a:pt x="890003" y="271271"/>
                  </a:lnTo>
                  <a:lnTo>
                    <a:pt x="884681" y="275843"/>
                  </a:lnTo>
                  <a:lnTo>
                    <a:pt x="884681" y="280415"/>
                  </a:lnTo>
                  <a:lnTo>
                    <a:pt x="890003" y="28041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073531" y="5844539"/>
              <a:ext cx="763905" cy="271780"/>
            </a:xfrm>
            <a:custGeom>
              <a:avLst/>
              <a:gdLst/>
              <a:ahLst/>
              <a:cxnLst/>
              <a:rect l="l" t="t" r="r" b="b"/>
              <a:pathLst>
                <a:path w="763904" h="271779">
                  <a:moveTo>
                    <a:pt x="763524" y="271272"/>
                  </a:moveTo>
                  <a:lnTo>
                    <a:pt x="763524" y="0"/>
                  </a:lnTo>
                  <a:lnTo>
                    <a:pt x="0" y="0"/>
                  </a:lnTo>
                  <a:lnTo>
                    <a:pt x="0" y="271272"/>
                  </a:lnTo>
                  <a:lnTo>
                    <a:pt x="763524" y="271272"/>
                  </a:lnTo>
                  <a:close/>
                </a:path>
              </a:pathLst>
            </a:custGeom>
            <a:solidFill>
              <a:srgbClr val="99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068946" y="5839967"/>
              <a:ext cx="772795" cy="280670"/>
            </a:xfrm>
            <a:custGeom>
              <a:avLst/>
              <a:gdLst/>
              <a:ahLst/>
              <a:cxnLst/>
              <a:rect l="l" t="t" r="r" b="b"/>
              <a:pathLst>
                <a:path w="772795" h="280670">
                  <a:moveTo>
                    <a:pt x="772668" y="280415"/>
                  </a:moveTo>
                  <a:lnTo>
                    <a:pt x="772668" y="0"/>
                  </a:lnTo>
                  <a:lnTo>
                    <a:pt x="0" y="0"/>
                  </a:lnTo>
                  <a:lnTo>
                    <a:pt x="0" y="280415"/>
                  </a:lnTo>
                  <a:lnTo>
                    <a:pt x="4584" y="280415"/>
                  </a:lnTo>
                  <a:lnTo>
                    <a:pt x="4584" y="9143"/>
                  </a:lnTo>
                  <a:lnTo>
                    <a:pt x="9156" y="4571"/>
                  </a:lnTo>
                  <a:lnTo>
                    <a:pt x="9156" y="9143"/>
                  </a:lnTo>
                  <a:lnTo>
                    <a:pt x="762774" y="9143"/>
                  </a:lnTo>
                  <a:lnTo>
                    <a:pt x="762774" y="4571"/>
                  </a:lnTo>
                  <a:lnTo>
                    <a:pt x="768108" y="9143"/>
                  </a:lnTo>
                  <a:lnTo>
                    <a:pt x="768108" y="280415"/>
                  </a:lnTo>
                  <a:lnTo>
                    <a:pt x="772668" y="280415"/>
                  </a:lnTo>
                  <a:close/>
                </a:path>
                <a:path w="772795" h="280670">
                  <a:moveTo>
                    <a:pt x="9156" y="9143"/>
                  </a:moveTo>
                  <a:lnTo>
                    <a:pt x="9156" y="4571"/>
                  </a:lnTo>
                  <a:lnTo>
                    <a:pt x="4584" y="9143"/>
                  </a:lnTo>
                  <a:lnTo>
                    <a:pt x="9156" y="9143"/>
                  </a:lnTo>
                  <a:close/>
                </a:path>
                <a:path w="772795" h="280670">
                  <a:moveTo>
                    <a:pt x="9156" y="271271"/>
                  </a:moveTo>
                  <a:lnTo>
                    <a:pt x="9156" y="9143"/>
                  </a:lnTo>
                  <a:lnTo>
                    <a:pt x="4584" y="9143"/>
                  </a:lnTo>
                  <a:lnTo>
                    <a:pt x="4584" y="271271"/>
                  </a:lnTo>
                  <a:lnTo>
                    <a:pt x="9156" y="271271"/>
                  </a:lnTo>
                  <a:close/>
                </a:path>
                <a:path w="772795" h="280670">
                  <a:moveTo>
                    <a:pt x="768108" y="271271"/>
                  </a:moveTo>
                  <a:lnTo>
                    <a:pt x="4584" y="271271"/>
                  </a:lnTo>
                  <a:lnTo>
                    <a:pt x="9156" y="275843"/>
                  </a:lnTo>
                  <a:lnTo>
                    <a:pt x="9156" y="280415"/>
                  </a:lnTo>
                  <a:lnTo>
                    <a:pt x="762774" y="280415"/>
                  </a:lnTo>
                  <a:lnTo>
                    <a:pt x="762774" y="275843"/>
                  </a:lnTo>
                  <a:lnTo>
                    <a:pt x="768108" y="271271"/>
                  </a:lnTo>
                  <a:close/>
                </a:path>
                <a:path w="772795" h="280670">
                  <a:moveTo>
                    <a:pt x="9156" y="280415"/>
                  </a:moveTo>
                  <a:lnTo>
                    <a:pt x="9156" y="275843"/>
                  </a:lnTo>
                  <a:lnTo>
                    <a:pt x="4584" y="271271"/>
                  </a:lnTo>
                  <a:lnTo>
                    <a:pt x="4584" y="280415"/>
                  </a:lnTo>
                  <a:lnTo>
                    <a:pt x="9156" y="280415"/>
                  </a:lnTo>
                  <a:close/>
                </a:path>
                <a:path w="772795" h="280670">
                  <a:moveTo>
                    <a:pt x="768108" y="9143"/>
                  </a:moveTo>
                  <a:lnTo>
                    <a:pt x="762774" y="4571"/>
                  </a:lnTo>
                  <a:lnTo>
                    <a:pt x="762774" y="9143"/>
                  </a:lnTo>
                  <a:lnTo>
                    <a:pt x="768108" y="9143"/>
                  </a:lnTo>
                  <a:close/>
                </a:path>
                <a:path w="772795" h="280670">
                  <a:moveTo>
                    <a:pt x="768108" y="271271"/>
                  </a:moveTo>
                  <a:lnTo>
                    <a:pt x="768108" y="9143"/>
                  </a:lnTo>
                  <a:lnTo>
                    <a:pt x="762774" y="9143"/>
                  </a:lnTo>
                  <a:lnTo>
                    <a:pt x="762774" y="271271"/>
                  </a:lnTo>
                  <a:lnTo>
                    <a:pt x="768108" y="271271"/>
                  </a:lnTo>
                  <a:close/>
                </a:path>
                <a:path w="772795" h="280670">
                  <a:moveTo>
                    <a:pt x="768108" y="280415"/>
                  </a:moveTo>
                  <a:lnTo>
                    <a:pt x="768108" y="271271"/>
                  </a:lnTo>
                  <a:lnTo>
                    <a:pt x="762774" y="275843"/>
                  </a:lnTo>
                  <a:lnTo>
                    <a:pt x="762774" y="280415"/>
                  </a:lnTo>
                  <a:lnTo>
                    <a:pt x="768108" y="28041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845425" y="5844539"/>
              <a:ext cx="746125" cy="271780"/>
            </a:xfrm>
            <a:custGeom>
              <a:avLst/>
              <a:gdLst/>
              <a:ahLst/>
              <a:cxnLst/>
              <a:rect l="l" t="t" r="r" b="b"/>
              <a:pathLst>
                <a:path w="746125" h="271779">
                  <a:moveTo>
                    <a:pt x="745998" y="271272"/>
                  </a:moveTo>
                  <a:lnTo>
                    <a:pt x="745998" y="0"/>
                  </a:lnTo>
                  <a:lnTo>
                    <a:pt x="0" y="0"/>
                  </a:lnTo>
                  <a:lnTo>
                    <a:pt x="0" y="271272"/>
                  </a:lnTo>
                  <a:lnTo>
                    <a:pt x="745998" y="271272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840865" y="5839967"/>
              <a:ext cx="755650" cy="280670"/>
            </a:xfrm>
            <a:custGeom>
              <a:avLst/>
              <a:gdLst/>
              <a:ahLst/>
              <a:cxnLst/>
              <a:rect l="l" t="t" r="r" b="b"/>
              <a:pathLst>
                <a:path w="755650" h="280670">
                  <a:moveTo>
                    <a:pt x="755142" y="280415"/>
                  </a:moveTo>
                  <a:lnTo>
                    <a:pt x="755142" y="0"/>
                  </a:lnTo>
                  <a:lnTo>
                    <a:pt x="0" y="0"/>
                  </a:lnTo>
                  <a:lnTo>
                    <a:pt x="0" y="280415"/>
                  </a:lnTo>
                  <a:lnTo>
                    <a:pt x="4559" y="280415"/>
                  </a:lnTo>
                  <a:lnTo>
                    <a:pt x="4559" y="9143"/>
                  </a:lnTo>
                  <a:lnTo>
                    <a:pt x="9131" y="4571"/>
                  </a:lnTo>
                  <a:lnTo>
                    <a:pt x="9131" y="9143"/>
                  </a:lnTo>
                  <a:lnTo>
                    <a:pt x="745985" y="9143"/>
                  </a:lnTo>
                  <a:lnTo>
                    <a:pt x="745985" y="4571"/>
                  </a:lnTo>
                  <a:lnTo>
                    <a:pt x="750557" y="9143"/>
                  </a:lnTo>
                  <a:lnTo>
                    <a:pt x="750557" y="280415"/>
                  </a:lnTo>
                  <a:lnTo>
                    <a:pt x="755142" y="280415"/>
                  </a:lnTo>
                  <a:close/>
                </a:path>
                <a:path w="755650" h="280670">
                  <a:moveTo>
                    <a:pt x="9131" y="9143"/>
                  </a:moveTo>
                  <a:lnTo>
                    <a:pt x="9131" y="4571"/>
                  </a:lnTo>
                  <a:lnTo>
                    <a:pt x="4559" y="9143"/>
                  </a:lnTo>
                  <a:lnTo>
                    <a:pt x="9131" y="9143"/>
                  </a:lnTo>
                  <a:close/>
                </a:path>
                <a:path w="755650" h="280670">
                  <a:moveTo>
                    <a:pt x="9131" y="271271"/>
                  </a:moveTo>
                  <a:lnTo>
                    <a:pt x="9131" y="9143"/>
                  </a:lnTo>
                  <a:lnTo>
                    <a:pt x="4559" y="9143"/>
                  </a:lnTo>
                  <a:lnTo>
                    <a:pt x="4559" y="271271"/>
                  </a:lnTo>
                  <a:lnTo>
                    <a:pt x="9131" y="271271"/>
                  </a:lnTo>
                  <a:close/>
                </a:path>
                <a:path w="755650" h="280670">
                  <a:moveTo>
                    <a:pt x="750557" y="271271"/>
                  </a:moveTo>
                  <a:lnTo>
                    <a:pt x="4559" y="271271"/>
                  </a:lnTo>
                  <a:lnTo>
                    <a:pt x="9131" y="275843"/>
                  </a:lnTo>
                  <a:lnTo>
                    <a:pt x="9131" y="280415"/>
                  </a:lnTo>
                  <a:lnTo>
                    <a:pt x="745985" y="280415"/>
                  </a:lnTo>
                  <a:lnTo>
                    <a:pt x="745985" y="275843"/>
                  </a:lnTo>
                  <a:lnTo>
                    <a:pt x="750557" y="271271"/>
                  </a:lnTo>
                  <a:close/>
                </a:path>
                <a:path w="755650" h="280670">
                  <a:moveTo>
                    <a:pt x="9131" y="280415"/>
                  </a:moveTo>
                  <a:lnTo>
                    <a:pt x="9131" y="275843"/>
                  </a:lnTo>
                  <a:lnTo>
                    <a:pt x="4559" y="271271"/>
                  </a:lnTo>
                  <a:lnTo>
                    <a:pt x="4559" y="280415"/>
                  </a:lnTo>
                  <a:lnTo>
                    <a:pt x="9131" y="280415"/>
                  </a:lnTo>
                  <a:close/>
                </a:path>
                <a:path w="755650" h="280670">
                  <a:moveTo>
                    <a:pt x="750557" y="9143"/>
                  </a:moveTo>
                  <a:lnTo>
                    <a:pt x="745985" y="4571"/>
                  </a:lnTo>
                  <a:lnTo>
                    <a:pt x="745985" y="9143"/>
                  </a:lnTo>
                  <a:lnTo>
                    <a:pt x="750557" y="9143"/>
                  </a:lnTo>
                  <a:close/>
                </a:path>
                <a:path w="755650" h="280670">
                  <a:moveTo>
                    <a:pt x="750557" y="271271"/>
                  </a:moveTo>
                  <a:lnTo>
                    <a:pt x="750557" y="9143"/>
                  </a:lnTo>
                  <a:lnTo>
                    <a:pt x="745985" y="9143"/>
                  </a:lnTo>
                  <a:lnTo>
                    <a:pt x="745985" y="271271"/>
                  </a:lnTo>
                  <a:lnTo>
                    <a:pt x="750557" y="271271"/>
                  </a:lnTo>
                  <a:close/>
                </a:path>
                <a:path w="755650" h="280670">
                  <a:moveTo>
                    <a:pt x="750557" y="280415"/>
                  </a:moveTo>
                  <a:lnTo>
                    <a:pt x="750557" y="271271"/>
                  </a:lnTo>
                  <a:lnTo>
                    <a:pt x="745985" y="275843"/>
                  </a:lnTo>
                  <a:lnTo>
                    <a:pt x="745985" y="280415"/>
                  </a:lnTo>
                  <a:lnTo>
                    <a:pt x="750557" y="28041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660021" y="5872733"/>
              <a:ext cx="511302" cy="2148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653163" y="5866650"/>
              <a:ext cx="695960" cy="654050"/>
            </a:xfrm>
            <a:custGeom>
              <a:avLst/>
              <a:gdLst/>
              <a:ahLst/>
              <a:cxnLst/>
              <a:rect l="l" t="t" r="r" b="b"/>
              <a:pathLst>
                <a:path w="695960" h="654050">
                  <a:moveTo>
                    <a:pt x="695706" y="647700"/>
                  </a:moveTo>
                  <a:lnTo>
                    <a:pt x="339725" y="227076"/>
                  </a:lnTo>
                  <a:lnTo>
                    <a:pt x="512064" y="227076"/>
                  </a:lnTo>
                  <a:lnTo>
                    <a:pt x="518160" y="227076"/>
                  </a:lnTo>
                  <a:lnTo>
                    <a:pt x="524256" y="227076"/>
                  </a:lnTo>
                  <a:lnTo>
                    <a:pt x="524243" y="0"/>
                  </a:lnTo>
                  <a:lnTo>
                    <a:pt x="512064" y="0"/>
                  </a:lnTo>
                  <a:lnTo>
                    <a:pt x="512064" y="12192"/>
                  </a:lnTo>
                  <a:lnTo>
                    <a:pt x="512064" y="214884"/>
                  </a:lnTo>
                  <a:lnTo>
                    <a:pt x="329412" y="214884"/>
                  </a:lnTo>
                  <a:lnTo>
                    <a:pt x="322326" y="206502"/>
                  </a:lnTo>
                  <a:lnTo>
                    <a:pt x="315468" y="212598"/>
                  </a:lnTo>
                  <a:lnTo>
                    <a:pt x="317398" y="214884"/>
                  </a:lnTo>
                  <a:lnTo>
                    <a:pt x="12954" y="214884"/>
                  </a:lnTo>
                  <a:lnTo>
                    <a:pt x="12954" y="12192"/>
                  </a:lnTo>
                  <a:lnTo>
                    <a:pt x="512064" y="12192"/>
                  </a:lnTo>
                  <a:lnTo>
                    <a:pt x="512064" y="0"/>
                  </a:lnTo>
                  <a:lnTo>
                    <a:pt x="0" y="0"/>
                  </a:lnTo>
                  <a:lnTo>
                    <a:pt x="0" y="227076"/>
                  </a:lnTo>
                  <a:lnTo>
                    <a:pt x="6858" y="227076"/>
                  </a:lnTo>
                  <a:lnTo>
                    <a:pt x="12954" y="227076"/>
                  </a:lnTo>
                  <a:lnTo>
                    <a:pt x="327685" y="227076"/>
                  </a:lnTo>
                  <a:lnTo>
                    <a:pt x="688086" y="653796"/>
                  </a:lnTo>
                  <a:lnTo>
                    <a:pt x="695706" y="647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655449" y="5558730"/>
              <a:ext cx="859155" cy="391795"/>
            </a:xfrm>
            <a:custGeom>
              <a:avLst/>
              <a:gdLst/>
              <a:ahLst/>
              <a:cxnLst/>
              <a:rect l="l" t="t" r="r" b="b"/>
              <a:pathLst>
                <a:path w="859154" h="391795">
                  <a:moveTo>
                    <a:pt x="858773" y="195131"/>
                  </a:moveTo>
                  <a:lnTo>
                    <a:pt x="301751" y="9965"/>
                  </a:lnTo>
                  <a:lnTo>
                    <a:pt x="270081" y="4357"/>
                  </a:lnTo>
                  <a:lnTo>
                    <a:pt x="236981" y="1107"/>
                  </a:lnTo>
                  <a:lnTo>
                    <a:pt x="202739" y="0"/>
                  </a:lnTo>
                  <a:lnTo>
                    <a:pt x="167639" y="821"/>
                  </a:lnTo>
                  <a:lnTo>
                    <a:pt x="108013" y="14728"/>
                  </a:lnTo>
                  <a:lnTo>
                    <a:pt x="51815" y="34349"/>
                  </a:lnTo>
                  <a:lnTo>
                    <a:pt x="17335" y="64639"/>
                  </a:lnTo>
                  <a:lnTo>
                    <a:pt x="0" y="96071"/>
                  </a:lnTo>
                  <a:lnTo>
                    <a:pt x="1309" y="113597"/>
                  </a:lnTo>
                  <a:lnTo>
                    <a:pt x="28955" y="161603"/>
                  </a:lnTo>
                  <a:lnTo>
                    <a:pt x="72032" y="188392"/>
                  </a:lnTo>
                  <a:lnTo>
                    <a:pt x="86867" y="195131"/>
                  </a:lnTo>
                  <a:lnTo>
                    <a:pt x="72032" y="202311"/>
                  </a:lnTo>
                  <a:lnTo>
                    <a:pt x="28955" y="229421"/>
                  </a:lnTo>
                  <a:lnTo>
                    <a:pt x="5905" y="261330"/>
                  </a:lnTo>
                  <a:lnTo>
                    <a:pt x="0" y="294953"/>
                  </a:lnTo>
                  <a:lnTo>
                    <a:pt x="6596" y="311800"/>
                  </a:lnTo>
                  <a:lnTo>
                    <a:pt x="32361" y="343495"/>
                  </a:lnTo>
                  <a:lnTo>
                    <a:pt x="79128" y="368772"/>
                  </a:lnTo>
                  <a:lnTo>
                    <a:pt x="137755" y="384774"/>
                  </a:lnTo>
                  <a:lnTo>
                    <a:pt x="202739" y="391715"/>
                  </a:lnTo>
                  <a:lnTo>
                    <a:pt x="236981" y="390870"/>
                  </a:lnTo>
                  <a:lnTo>
                    <a:pt x="270081" y="388167"/>
                  </a:lnTo>
                  <a:lnTo>
                    <a:pt x="301751" y="384107"/>
                  </a:lnTo>
                  <a:lnTo>
                    <a:pt x="858773" y="195131"/>
                  </a:lnTo>
                  <a:close/>
                </a:path>
              </a:pathLst>
            </a:custGeom>
            <a:solidFill>
              <a:srgbClr val="336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652188" y="5553813"/>
              <a:ext cx="876935" cy="401320"/>
            </a:xfrm>
            <a:custGeom>
              <a:avLst/>
              <a:gdLst/>
              <a:ahLst/>
              <a:cxnLst/>
              <a:rect l="l" t="t" r="r" b="b"/>
              <a:pathLst>
                <a:path w="876934" h="401320">
                  <a:moveTo>
                    <a:pt x="876513" y="200048"/>
                  </a:moveTo>
                  <a:lnTo>
                    <a:pt x="306537" y="9548"/>
                  </a:lnTo>
                  <a:lnTo>
                    <a:pt x="236766" y="1134"/>
                  </a:lnTo>
                  <a:lnTo>
                    <a:pt x="198790" y="0"/>
                  </a:lnTo>
                  <a:lnTo>
                    <a:pt x="161157" y="2687"/>
                  </a:lnTo>
                  <a:lnTo>
                    <a:pt x="109941" y="14882"/>
                  </a:lnTo>
                  <a:lnTo>
                    <a:pt x="71619" y="27601"/>
                  </a:lnTo>
                  <a:lnTo>
                    <a:pt x="34505" y="48422"/>
                  </a:lnTo>
                  <a:lnTo>
                    <a:pt x="5547" y="82700"/>
                  </a:lnTo>
                  <a:lnTo>
                    <a:pt x="0" y="124171"/>
                  </a:lnTo>
                  <a:lnTo>
                    <a:pt x="7833" y="140934"/>
                  </a:lnTo>
                  <a:lnTo>
                    <a:pt x="7833" y="100988"/>
                  </a:lnTo>
                  <a:lnTo>
                    <a:pt x="7939" y="102158"/>
                  </a:lnTo>
                  <a:lnTo>
                    <a:pt x="10119" y="94892"/>
                  </a:lnTo>
                  <a:lnTo>
                    <a:pt x="13929" y="87272"/>
                  </a:lnTo>
                  <a:lnTo>
                    <a:pt x="13929" y="88034"/>
                  </a:lnTo>
                  <a:lnTo>
                    <a:pt x="18501" y="79652"/>
                  </a:lnTo>
                  <a:lnTo>
                    <a:pt x="18501" y="80414"/>
                  </a:lnTo>
                  <a:lnTo>
                    <a:pt x="23835" y="73747"/>
                  </a:lnTo>
                  <a:lnTo>
                    <a:pt x="23835" y="72794"/>
                  </a:lnTo>
                  <a:lnTo>
                    <a:pt x="30693" y="65174"/>
                  </a:lnTo>
                  <a:lnTo>
                    <a:pt x="39075" y="57554"/>
                  </a:lnTo>
                  <a:lnTo>
                    <a:pt x="47457" y="50696"/>
                  </a:lnTo>
                  <a:lnTo>
                    <a:pt x="56601" y="44165"/>
                  </a:lnTo>
                  <a:lnTo>
                    <a:pt x="56601" y="43838"/>
                  </a:lnTo>
                  <a:lnTo>
                    <a:pt x="58125" y="43076"/>
                  </a:lnTo>
                  <a:lnTo>
                    <a:pt x="58125" y="43246"/>
                  </a:lnTo>
                  <a:lnTo>
                    <a:pt x="84033" y="33170"/>
                  </a:lnTo>
                  <a:lnTo>
                    <a:pt x="84033" y="33932"/>
                  </a:lnTo>
                  <a:lnTo>
                    <a:pt x="98511" y="28598"/>
                  </a:lnTo>
                  <a:lnTo>
                    <a:pt x="112227" y="24267"/>
                  </a:lnTo>
                  <a:lnTo>
                    <a:pt x="112227" y="24026"/>
                  </a:lnTo>
                  <a:lnTo>
                    <a:pt x="127467" y="20216"/>
                  </a:lnTo>
                  <a:lnTo>
                    <a:pt x="141945" y="16406"/>
                  </a:lnTo>
                  <a:lnTo>
                    <a:pt x="157185" y="13358"/>
                  </a:lnTo>
                  <a:lnTo>
                    <a:pt x="170901" y="10471"/>
                  </a:lnTo>
                  <a:lnTo>
                    <a:pt x="170901" y="10310"/>
                  </a:lnTo>
                  <a:lnTo>
                    <a:pt x="188427" y="9548"/>
                  </a:lnTo>
                  <a:lnTo>
                    <a:pt x="223479" y="9548"/>
                  </a:lnTo>
                  <a:lnTo>
                    <a:pt x="240403" y="10325"/>
                  </a:lnTo>
                  <a:lnTo>
                    <a:pt x="257007" y="11834"/>
                  </a:lnTo>
                  <a:lnTo>
                    <a:pt x="273771" y="14229"/>
                  </a:lnTo>
                  <a:lnTo>
                    <a:pt x="289011" y="16406"/>
                  </a:lnTo>
                  <a:lnTo>
                    <a:pt x="303489" y="19302"/>
                  </a:lnTo>
                  <a:lnTo>
                    <a:pt x="303489" y="18692"/>
                  </a:lnTo>
                  <a:lnTo>
                    <a:pt x="846925" y="200085"/>
                  </a:lnTo>
                  <a:lnTo>
                    <a:pt x="860511" y="195476"/>
                  </a:lnTo>
                  <a:lnTo>
                    <a:pt x="860511" y="205482"/>
                  </a:lnTo>
                  <a:lnTo>
                    <a:pt x="876513" y="200048"/>
                  </a:lnTo>
                  <a:close/>
                </a:path>
                <a:path w="876934" h="401320">
                  <a:moveTo>
                    <a:pt x="87843" y="206283"/>
                  </a:moveTo>
                  <a:lnTo>
                    <a:pt x="87843" y="204620"/>
                  </a:lnTo>
                  <a:lnTo>
                    <a:pt x="80985" y="201572"/>
                  </a:lnTo>
                  <a:lnTo>
                    <a:pt x="78699" y="200429"/>
                  </a:lnTo>
                  <a:lnTo>
                    <a:pt x="73365" y="203096"/>
                  </a:lnTo>
                  <a:lnTo>
                    <a:pt x="42426" y="220409"/>
                  </a:lnTo>
                  <a:lnTo>
                    <a:pt x="16238" y="244482"/>
                  </a:lnTo>
                  <a:lnTo>
                    <a:pt x="707" y="274723"/>
                  </a:lnTo>
                  <a:lnTo>
                    <a:pt x="1737" y="310538"/>
                  </a:lnTo>
                  <a:lnTo>
                    <a:pt x="5547" y="318920"/>
                  </a:lnTo>
                  <a:lnTo>
                    <a:pt x="7833" y="322513"/>
                  </a:lnTo>
                  <a:lnTo>
                    <a:pt x="7833" y="292250"/>
                  </a:lnTo>
                  <a:lnTo>
                    <a:pt x="9357" y="283106"/>
                  </a:lnTo>
                  <a:lnTo>
                    <a:pt x="9357" y="283868"/>
                  </a:lnTo>
                  <a:lnTo>
                    <a:pt x="10881" y="275486"/>
                  </a:lnTo>
                  <a:lnTo>
                    <a:pt x="10881" y="276248"/>
                  </a:lnTo>
                  <a:lnTo>
                    <a:pt x="13167" y="269962"/>
                  </a:lnTo>
                  <a:lnTo>
                    <a:pt x="13167" y="267866"/>
                  </a:lnTo>
                  <a:lnTo>
                    <a:pt x="15453" y="264056"/>
                  </a:lnTo>
                  <a:lnTo>
                    <a:pt x="16977" y="260246"/>
                  </a:lnTo>
                  <a:lnTo>
                    <a:pt x="19263" y="256436"/>
                  </a:lnTo>
                  <a:lnTo>
                    <a:pt x="21549" y="253579"/>
                  </a:lnTo>
                  <a:lnTo>
                    <a:pt x="21549" y="252626"/>
                  </a:lnTo>
                  <a:lnTo>
                    <a:pt x="57760" y="222663"/>
                  </a:lnTo>
                  <a:lnTo>
                    <a:pt x="77175" y="211894"/>
                  </a:lnTo>
                  <a:lnTo>
                    <a:pt x="77175" y="211478"/>
                  </a:lnTo>
                  <a:lnTo>
                    <a:pt x="84795" y="208015"/>
                  </a:lnTo>
                  <a:lnTo>
                    <a:pt x="84795" y="207668"/>
                  </a:lnTo>
                  <a:lnTo>
                    <a:pt x="87843" y="206283"/>
                  </a:lnTo>
                  <a:close/>
                </a:path>
                <a:path w="876934" h="401320">
                  <a:moveTo>
                    <a:pt x="7939" y="102158"/>
                  </a:moveTo>
                  <a:lnTo>
                    <a:pt x="7833" y="100988"/>
                  </a:lnTo>
                  <a:lnTo>
                    <a:pt x="7833" y="102512"/>
                  </a:lnTo>
                  <a:lnTo>
                    <a:pt x="7939" y="102158"/>
                  </a:lnTo>
                  <a:close/>
                </a:path>
                <a:path w="876934" h="401320">
                  <a:moveTo>
                    <a:pt x="8595" y="109370"/>
                  </a:moveTo>
                  <a:lnTo>
                    <a:pt x="7939" y="102158"/>
                  </a:lnTo>
                  <a:lnTo>
                    <a:pt x="7833" y="102512"/>
                  </a:lnTo>
                  <a:lnTo>
                    <a:pt x="7833" y="109370"/>
                  </a:lnTo>
                  <a:lnTo>
                    <a:pt x="8595" y="109370"/>
                  </a:lnTo>
                  <a:close/>
                </a:path>
                <a:path w="876934" h="401320">
                  <a:moveTo>
                    <a:pt x="13929" y="133754"/>
                  </a:moveTo>
                  <a:lnTo>
                    <a:pt x="10881" y="125372"/>
                  </a:lnTo>
                  <a:lnTo>
                    <a:pt x="10881" y="126134"/>
                  </a:lnTo>
                  <a:lnTo>
                    <a:pt x="7833" y="109370"/>
                  </a:lnTo>
                  <a:lnTo>
                    <a:pt x="7833" y="140934"/>
                  </a:lnTo>
                  <a:lnTo>
                    <a:pt x="13167" y="152349"/>
                  </a:lnTo>
                  <a:lnTo>
                    <a:pt x="13167" y="133754"/>
                  </a:lnTo>
                  <a:lnTo>
                    <a:pt x="13929" y="133754"/>
                  </a:lnTo>
                  <a:close/>
                </a:path>
                <a:path w="876934" h="401320">
                  <a:moveTo>
                    <a:pt x="8595" y="291488"/>
                  </a:moveTo>
                  <a:lnTo>
                    <a:pt x="7833" y="292250"/>
                  </a:lnTo>
                  <a:lnTo>
                    <a:pt x="7833" y="298346"/>
                  </a:lnTo>
                  <a:lnTo>
                    <a:pt x="7937" y="298727"/>
                  </a:lnTo>
                  <a:lnTo>
                    <a:pt x="8595" y="291488"/>
                  </a:lnTo>
                  <a:close/>
                </a:path>
                <a:path w="876934" h="401320">
                  <a:moveTo>
                    <a:pt x="7937" y="298727"/>
                  </a:moveTo>
                  <a:lnTo>
                    <a:pt x="7833" y="298346"/>
                  </a:lnTo>
                  <a:lnTo>
                    <a:pt x="7833" y="299870"/>
                  </a:lnTo>
                  <a:lnTo>
                    <a:pt x="7937" y="298727"/>
                  </a:lnTo>
                  <a:close/>
                </a:path>
                <a:path w="876934" h="401320">
                  <a:moveTo>
                    <a:pt x="24597" y="330350"/>
                  </a:moveTo>
                  <a:lnTo>
                    <a:pt x="18501" y="321968"/>
                  </a:lnTo>
                  <a:lnTo>
                    <a:pt x="18501" y="322730"/>
                  </a:lnTo>
                  <a:lnTo>
                    <a:pt x="13929" y="314348"/>
                  </a:lnTo>
                  <a:lnTo>
                    <a:pt x="13929" y="315110"/>
                  </a:lnTo>
                  <a:lnTo>
                    <a:pt x="10119" y="306728"/>
                  </a:lnTo>
                  <a:lnTo>
                    <a:pt x="7937" y="298727"/>
                  </a:lnTo>
                  <a:lnTo>
                    <a:pt x="7833" y="299870"/>
                  </a:lnTo>
                  <a:lnTo>
                    <a:pt x="7833" y="322513"/>
                  </a:lnTo>
                  <a:lnTo>
                    <a:pt x="10881" y="327302"/>
                  </a:lnTo>
                  <a:lnTo>
                    <a:pt x="16977" y="335684"/>
                  </a:lnTo>
                  <a:lnTo>
                    <a:pt x="23835" y="342844"/>
                  </a:lnTo>
                  <a:lnTo>
                    <a:pt x="23835" y="329588"/>
                  </a:lnTo>
                  <a:lnTo>
                    <a:pt x="24597" y="330350"/>
                  </a:lnTo>
                  <a:close/>
                </a:path>
                <a:path w="876934" h="401320">
                  <a:moveTo>
                    <a:pt x="46695" y="171092"/>
                  </a:moveTo>
                  <a:lnTo>
                    <a:pt x="42885" y="168806"/>
                  </a:lnTo>
                  <a:lnTo>
                    <a:pt x="39837" y="166520"/>
                  </a:lnTo>
                  <a:lnTo>
                    <a:pt x="37551" y="164234"/>
                  </a:lnTo>
                  <a:lnTo>
                    <a:pt x="35265" y="162710"/>
                  </a:lnTo>
                  <a:lnTo>
                    <a:pt x="31455" y="158900"/>
                  </a:lnTo>
                  <a:lnTo>
                    <a:pt x="31455" y="159662"/>
                  </a:lnTo>
                  <a:lnTo>
                    <a:pt x="27645" y="155852"/>
                  </a:lnTo>
                  <a:lnTo>
                    <a:pt x="24597" y="152042"/>
                  </a:lnTo>
                  <a:lnTo>
                    <a:pt x="24597" y="152804"/>
                  </a:lnTo>
                  <a:lnTo>
                    <a:pt x="21549" y="148232"/>
                  </a:lnTo>
                  <a:lnTo>
                    <a:pt x="21549" y="148994"/>
                  </a:lnTo>
                  <a:lnTo>
                    <a:pt x="16977" y="141374"/>
                  </a:lnTo>
                  <a:lnTo>
                    <a:pt x="15453" y="137564"/>
                  </a:lnTo>
                  <a:lnTo>
                    <a:pt x="13167" y="133754"/>
                  </a:lnTo>
                  <a:lnTo>
                    <a:pt x="13167" y="152349"/>
                  </a:lnTo>
                  <a:lnTo>
                    <a:pt x="13424" y="152900"/>
                  </a:lnTo>
                  <a:lnTo>
                    <a:pt x="36839" y="176260"/>
                  </a:lnTo>
                  <a:lnTo>
                    <a:pt x="45933" y="181731"/>
                  </a:lnTo>
                  <a:lnTo>
                    <a:pt x="45933" y="171092"/>
                  </a:lnTo>
                  <a:lnTo>
                    <a:pt x="46695" y="171092"/>
                  </a:lnTo>
                  <a:close/>
                </a:path>
                <a:path w="876934" h="401320">
                  <a:moveTo>
                    <a:pt x="13929" y="267866"/>
                  </a:moveTo>
                  <a:lnTo>
                    <a:pt x="13167" y="267866"/>
                  </a:lnTo>
                  <a:lnTo>
                    <a:pt x="13167" y="269962"/>
                  </a:lnTo>
                  <a:lnTo>
                    <a:pt x="13929" y="267866"/>
                  </a:lnTo>
                  <a:close/>
                </a:path>
                <a:path w="876934" h="401320">
                  <a:moveTo>
                    <a:pt x="22311" y="252626"/>
                  </a:moveTo>
                  <a:lnTo>
                    <a:pt x="21549" y="252626"/>
                  </a:lnTo>
                  <a:lnTo>
                    <a:pt x="21549" y="253579"/>
                  </a:lnTo>
                  <a:lnTo>
                    <a:pt x="22311" y="252626"/>
                  </a:lnTo>
                  <a:close/>
                </a:path>
                <a:path w="876934" h="401320">
                  <a:moveTo>
                    <a:pt x="24597" y="72794"/>
                  </a:moveTo>
                  <a:lnTo>
                    <a:pt x="23835" y="72794"/>
                  </a:lnTo>
                  <a:lnTo>
                    <a:pt x="23835" y="73747"/>
                  </a:lnTo>
                  <a:lnTo>
                    <a:pt x="24597" y="72794"/>
                  </a:lnTo>
                  <a:close/>
                </a:path>
                <a:path w="876934" h="401320">
                  <a:moveTo>
                    <a:pt x="31455" y="350799"/>
                  </a:moveTo>
                  <a:lnTo>
                    <a:pt x="31455" y="337970"/>
                  </a:lnTo>
                  <a:lnTo>
                    <a:pt x="30693" y="337208"/>
                  </a:lnTo>
                  <a:lnTo>
                    <a:pt x="23835" y="329588"/>
                  </a:lnTo>
                  <a:lnTo>
                    <a:pt x="23835" y="342844"/>
                  </a:lnTo>
                  <a:lnTo>
                    <a:pt x="31455" y="350799"/>
                  </a:lnTo>
                  <a:close/>
                </a:path>
                <a:path w="876934" h="401320">
                  <a:moveTo>
                    <a:pt x="31092" y="337571"/>
                  </a:moveTo>
                  <a:lnTo>
                    <a:pt x="30693" y="337132"/>
                  </a:lnTo>
                  <a:lnTo>
                    <a:pt x="31092" y="337571"/>
                  </a:lnTo>
                  <a:close/>
                </a:path>
                <a:path w="876934" h="401320">
                  <a:moveTo>
                    <a:pt x="31455" y="337970"/>
                  </a:moveTo>
                  <a:lnTo>
                    <a:pt x="31092" y="337571"/>
                  </a:lnTo>
                  <a:lnTo>
                    <a:pt x="30693" y="337208"/>
                  </a:lnTo>
                  <a:lnTo>
                    <a:pt x="31455" y="337970"/>
                  </a:lnTo>
                  <a:close/>
                </a:path>
                <a:path w="876934" h="401320">
                  <a:moveTo>
                    <a:pt x="39075" y="344828"/>
                  </a:moveTo>
                  <a:lnTo>
                    <a:pt x="31092" y="337571"/>
                  </a:lnTo>
                  <a:lnTo>
                    <a:pt x="31455" y="337970"/>
                  </a:lnTo>
                  <a:lnTo>
                    <a:pt x="31455" y="350799"/>
                  </a:lnTo>
                  <a:lnTo>
                    <a:pt x="36839" y="356420"/>
                  </a:lnTo>
                  <a:lnTo>
                    <a:pt x="38313" y="357340"/>
                  </a:lnTo>
                  <a:lnTo>
                    <a:pt x="38313" y="344828"/>
                  </a:lnTo>
                  <a:lnTo>
                    <a:pt x="39075" y="344828"/>
                  </a:lnTo>
                  <a:close/>
                </a:path>
                <a:path w="876934" h="401320">
                  <a:moveTo>
                    <a:pt x="39075" y="57681"/>
                  </a:moveTo>
                  <a:lnTo>
                    <a:pt x="38313" y="58316"/>
                  </a:lnTo>
                  <a:lnTo>
                    <a:pt x="39075" y="57681"/>
                  </a:lnTo>
                  <a:close/>
                </a:path>
                <a:path w="876934" h="401320">
                  <a:moveTo>
                    <a:pt x="57604" y="358935"/>
                  </a:moveTo>
                  <a:lnTo>
                    <a:pt x="52791" y="355496"/>
                  </a:lnTo>
                  <a:lnTo>
                    <a:pt x="47457" y="352448"/>
                  </a:lnTo>
                  <a:lnTo>
                    <a:pt x="38313" y="344828"/>
                  </a:lnTo>
                  <a:lnTo>
                    <a:pt x="38313" y="357340"/>
                  </a:lnTo>
                  <a:lnTo>
                    <a:pt x="56601" y="368757"/>
                  </a:lnTo>
                  <a:lnTo>
                    <a:pt x="56601" y="358544"/>
                  </a:lnTo>
                  <a:lnTo>
                    <a:pt x="57604" y="358935"/>
                  </a:lnTo>
                  <a:close/>
                </a:path>
                <a:path w="876934" h="401320">
                  <a:moveTo>
                    <a:pt x="77937" y="200048"/>
                  </a:moveTo>
                  <a:lnTo>
                    <a:pt x="77937" y="189380"/>
                  </a:lnTo>
                  <a:lnTo>
                    <a:pt x="61173" y="180236"/>
                  </a:lnTo>
                  <a:lnTo>
                    <a:pt x="45933" y="171092"/>
                  </a:lnTo>
                  <a:lnTo>
                    <a:pt x="45933" y="181731"/>
                  </a:lnTo>
                  <a:lnTo>
                    <a:pt x="64983" y="193190"/>
                  </a:lnTo>
                  <a:lnTo>
                    <a:pt x="73365" y="197762"/>
                  </a:lnTo>
                  <a:lnTo>
                    <a:pt x="77937" y="200048"/>
                  </a:lnTo>
                  <a:close/>
                </a:path>
                <a:path w="876934" h="401320">
                  <a:moveTo>
                    <a:pt x="58125" y="43076"/>
                  </a:moveTo>
                  <a:lnTo>
                    <a:pt x="56601" y="43838"/>
                  </a:lnTo>
                  <a:lnTo>
                    <a:pt x="57604" y="43448"/>
                  </a:lnTo>
                  <a:lnTo>
                    <a:pt x="58125" y="43076"/>
                  </a:lnTo>
                  <a:close/>
                </a:path>
                <a:path w="876934" h="401320">
                  <a:moveTo>
                    <a:pt x="57604" y="43448"/>
                  </a:moveTo>
                  <a:lnTo>
                    <a:pt x="56601" y="43838"/>
                  </a:lnTo>
                  <a:lnTo>
                    <a:pt x="56601" y="44165"/>
                  </a:lnTo>
                  <a:lnTo>
                    <a:pt x="57604" y="43448"/>
                  </a:lnTo>
                  <a:close/>
                </a:path>
                <a:path w="876934" h="401320">
                  <a:moveTo>
                    <a:pt x="58125" y="359306"/>
                  </a:moveTo>
                  <a:lnTo>
                    <a:pt x="57604" y="358935"/>
                  </a:lnTo>
                  <a:lnTo>
                    <a:pt x="56601" y="358544"/>
                  </a:lnTo>
                  <a:lnTo>
                    <a:pt x="58125" y="359306"/>
                  </a:lnTo>
                  <a:close/>
                </a:path>
                <a:path w="876934" h="401320">
                  <a:moveTo>
                    <a:pt x="58125" y="369709"/>
                  </a:moveTo>
                  <a:lnTo>
                    <a:pt x="58125" y="359306"/>
                  </a:lnTo>
                  <a:lnTo>
                    <a:pt x="56601" y="358544"/>
                  </a:lnTo>
                  <a:lnTo>
                    <a:pt x="56601" y="368757"/>
                  </a:lnTo>
                  <a:lnTo>
                    <a:pt x="58125" y="369709"/>
                  </a:lnTo>
                  <a:close/>
                </a:path>
                <a:path w="876934" h="401320">
                  <a:moveTo>
                    <a:pt x="58125" y="43246"/>
                  </a:moveTo>
                  <a:lnTo>
                    <a:pt x="58125" y="43076"/>
                  </a:lnTo>
                  <a:lnTo>
                    <a:pt x="57604" y="43448"/>
                  </a:lnTo>
                  <a:lnTo>
                    <a:pt x="58125" y="43246"/>
                  </a:lnTo>
                  <a:close/>
                </a:path>
                <a:path w="876934" h="401320">
                  <a:moveTo>
                    <a:pt x="98511" y="373784"/>
                  </a:moveTo>
                  <a:lnTo>
                    <a:pt x="84033" y="369212"/>
                  </a:lnTo>
                  <a:lnTo>
                    <a:pt x="57604" y="358935"/>
                  </a:lnTo>
                  <a:lnTo>
                    <a:pt x="58125" y="359306"/>
                  </a:lnTo>
                  <a:lnTo>
                    <a:pt x="58125" y="369709"/>
                  </a:lnTo>
                  <a:lnTo>
                    <a:pt x="82235" y="378847"/>
                  </a:lnTo>
                  <a:lnTo>
                    <a:pt x="97749" y="383266"/>
                  </a:lnTo>
                  <a:lnTo>
                    <a:pt x="97749" y="373784"/>
                  </a:lnTo>
                  <a:lnTo>
                    <a:pt x="98511" y="373784"/>
                  </a:lnTo>
                  <a:close/>
                </a:path>
                <a:path w="876934" h="401320">
                  <a:moveTo>
                    <a:pt x="85557" y="192428"/>
                  </a:moveTo>
                  <a:lnTo>
                    <a:pt x="77175" y="188618"/>
                  </a:lnTo>
                  <a:lnTo>
                    <a:pt x="77937" y="189380"/>
                  </a:lnTo>
                  <a:lnTo>
                    <a:pt x="77937" y="200048"/>
                  </a:lnTo>
                  <a:lnTo>
                    <a:pt x="78699" y="200429"/>
                  </a:lnTo>
                  <a:lnTo>
                    <a:pt x="80985" y="199286"/>
                  </a:lnTo>
                  <a:lnTo>
                    <a:pt x="84795" y="197593"/>
                  </a:lnTo>
                  <a:lnTo>
                    <a:pt x="84795" y="192428"/>
                  </a:lnTo>
                  <a:lnTo>
                    <a:pt x="85557" y="192428"/>
                  </a:lnTo>
                  <a:close/>
                </a:path>
                <a:path w="876934" h="401320">
                  <a:moveTo>
                    <a:pt x="77937" y="211478"/>
                  </a:moveTo>
                  <a:lnTo>
                    <a:pt x="77175" y="211478"/>
                  </a:lnTo>
                  <a:lnTo>
                    <a:pt x="77175" y="211894"/>
                  </a:lnTo>
                  <a:lnTo>
                    <a:pt x="77937" y="211478"/>
                  </a:lnTo>
                  <a:close/>
                </a:path>
                <a:path w="876934" h="401320">
                  <a:moveTo>
                    <a:pt x="87843" y="204620"/>
                  </a:moveTo>
                  <a:lnTo>
                    <a:pt x="87843" y="196238"/>
                  </a:lnTo>
                  <a:lnTo>
                    <a:pt x="80985" y="199286"/>
                  </a:lnTo>
                  <a:lnTo>
                    <a:pt x="78699" y="200429"/>
                  </a:lnTo>
                  <a:lnTo>
                    <a:pt x="80985" y="201572"/>
                  </a:lnTo>
                  <a:lnTo>
                    <a:pt x="87843" y="204620"/>
                  </a:lnTo>
                  <a:close/>
                </a:path>
                <a:path w="876934" h="401320">
                  <a:moveTo>
                    <a:pt x="101559" y="200048"/>
                  </a:moveTo>
                  <a:lnTo>
                    <a:pt x="84795" y="192428"/>
                  </a:lnTo>
                  <a:lnTo>
                    <a:pt x="84795" y="197593"/>
                  </a:lnTo>
                  <a:lnTo>
                    <a:pt x="87843" y="196238"/>
                  </a:lnTo>
                  <a:lnTo>
                    <a:pt x="87843" y="206283"/>
                  </a:lnTo>
                  <a:lnTo>
                    <a:pt x="101559" y="200048"/>
                  </a:lnTo>
                  <a:close/>
                </a:path>
                <a:path w="876934" h="401320">
                  <a:moveTo>
                    <a:pt x="85557" y="207668"/>
                  </a:moveTo>
                  <a:lnTo>
                    <a:pt x="84795" y="207668"/>
                  </a:lnTo>
                  <a:lnTo>
                    <a:pt x="84795" y="208015"/>
                  </a:lnTo>
                  <a:lnTo>
                    <a:pt x="85557" y="207668"/>
                  </a:lnTo>
                  <a:close/>
                </a:path>
                <a:path w="876934" h="401320">
                  <a:moveTo>
                    <a:pt x="157185" y="387500"/>
                  </a:moveTo>
                  <a:lnTo>
                    <a:pt x="141945" y="384452"/>
                  </a:lnTo>
                  <a:lnTo>
                    <a:pt x="127467" y="381404"/>
                  </a:lnTo>
                  <a:lnTo>
                    <a:pt x="112227" y="377594"/>
                  </a:lnTo>
                  <a:lnTo>
                    <a:pt x="97749" y="373784"/>
                  </a:lnTo>
                  <a:lnTo>
                    <a:pt x="97749" y="383266"/>
                  </a:lnTo>
                  <a:lnTo>
                    <a:pt x="109941" y="386738"/>
                  </a:lnTo>
                  <a:lnTo>
                    <a:pt x="140421" y="394358"/>
                  </a:lnTo>
                  <a:lnTo>
                    <a:pt x="156423" y="396852"/>
                  </a:lnTo>
                  <a:lnTo>
                    <a:pt x="156423" y="387500"/>
                  </a:lnTo>
                  <a:lnTo>
                    <a:pt x="157185" y="387500"/>
                  </a:lnTo>
                  <a:close/>
                </a:path>
                <a:path w="876934" h="401320">
                  <a:moveTo>
                    <a:pt x="112989" y="24026"/>
                  </a:moveTo>
                  <a:lnTo>
                    <a:pt x="112227" y="24026"/>
                  </a:lnTo>
                  <a:lnTo>
                    <a:pt x="112227" y="24267"/>
                  </a:lnTo>
                  <a:lnTo>
                    <a:pt x="112989" y="24026"/>
                  </a:lnTo>
                  <a:close/>
                </a:path>
                <a:path w="876934" h="401320">
                  <a:moveTo>
                    <a:pt x="257007" y="398905"/>
                  </a:moveTo>
                  <a:lnTo>
                    <a:pt x="257007" y="389786"/>
                  </a:lnTo>
                  <a:lnTo>
                    <a:pt x="223479" y="391310"/>
                  </a:lnTo>
                  <a:lnTo>
                    <a:pt x="205953" y="392072"/>
                  </a:lnTo>
                  <a:lnTo>
                    <a:pt x="188427" y="391310"/>
                  </a:lnTo>
                  <a:lnTo>
                    <a:pt x="171663" y="389786"/>
                  </a:lnTo>
                  <a:lnTo>
                    <a:pt x="156423" y="387500"/>
                  </a:lnTo>
                  <a:lnTo>
                    <a:pt x="156423" y="396852"/>
                  </a:lnTo>
                  <a:lnTo>
                    <a:pt x="173496" y="399512"/>
                  </a:lnTo>
                  <a:lnTo>
                    <a:pt x="206900" y="401307"/>
                  </a:lnTo>
                  <a:lnTo>
                    <a:pt x="240403" y="400389"/>
                  </a:lnTo>
                  <a:lnTo>
                    <a:pt x="257007" y="398905"/>
                  </a:lnTo>
                  <a:close/>
                </a:path>
                <a:path w="876934" h="401320">
                  <a:moveTo>
                    <a:pt x="171663" y="10310"/>
                  </a:moveTo>
                  <a:lnTo>
                    <a:pt x="170901" y="10310"/>
                  </a:lnTo>
                  <a:lnTo>
                    <a:pt x="170901" y="10471"/>
                  </a:lnTo>
                  <a:lnTo>
                    <a:pt x="171663" y="10310"/>
                  </a:lnTo>
                  <a:close/>
                </a:path>
                <a:path w="876934" h="401320">
                  <a:moveTo>
                    <a:pt x="189189" y="391310"/>
                  </a:moveTo>
                  <a:lnTo>
                    <a:pt x="188427" y="391244"/>
                  </a:lnTo>
                  <a:lnTo>
                    <a:pt x="189189" y="391310"/>
                  </a:lnTo>
                  <a:close/>
                </a:path>
                <a:path w="876934" h="401320">
                  <a:moveTo>
                    <a:pt x="257007" y="11938"/>
                  </a:moveTo>
                  <a:lnTo>
                    <a:pt x="256245" y="11834"/>
                  </a:lnTo>
                  <a:lnTo>
                    <a:pt x="257007" y="11938"/>
                  </a:lnTo>
                  <a:close/>
                </a:path>
                <a:path w="876934" h="401320">
                  <a:moveTo>
                    <a:pt x="860511" y="205482"/>
                  </a:moveTo>
                  <a:lnTo>
                    <a:pt x="860511" y="204620"/>
                  </a:lnTo>
                  <a:lnTo>
                    <a:pt x="846925" y="200085"/>
                  </a:lnTo>
                  <a:lnTo>
                    <a:pt x="303489" y="384452"/>
                  </a:lnTo>
                  <a:lnTo>
                    <a:pt x="303489" y="383805"/>
                  </a:lnTo>
                  <a:lnTo>
                    <a:pt x="289011" y="385976"/>
                  </a:lnTo>
                  <a:lnTo>
                    <a:pt x="273009" y="388262"/>
                  </a:lnTo>
                  <a:lnTo>
                    <a:pt x="256245" y="389786"/>
                  </a:lnTo>
                  <a:lnTo>
                    <a:pt x="257007" y="389786"/>
                  </a:lnTo>
                  <a:lnTo>
                    <a:pt x="257007" y="398905"/>
                  </a:lnTo>
                  <a:lnTo>
                    <a:pt x="290535" y="395882"/>
                  </a:lnTo>
                  <a:lnTo>
                    <a:pt x="303489" y="394032"/>
                  </a:lnTo>
                  <a:lnTo>
                    <a:pt x="303489" y="384452"/>
                  </a:lnTo>
                  <a:lnTo>
                    <a:pt x="304251" y="383690"/>
                  </a:lnTo>
                  <a:lnTo>
                    <a:pt x="304251" y="393923"/>
                  </a:lnTo>
                  <a:lnTo>
                    <a:pt x="306537" y="393596"/>
                  </a:lnTo>
                  <a:lnTo>
                    <a:pt x="860511" y="205482"/>
                  </a:lnTo>
                  <a:close/>
                </a:path>
                <a:path w="876934" h="401320">
                  <a:moveTo>
                    <a:pt x="304251" y="19454"/>
                  </a:moveTo>
                  <a:lnTo>
                    <a:pt x="303489" y="18692"/>
                  </a:lnTo>
                  <a:lnTo>
                    <a:pt x="303489" y="19302"/>
                  </a:lnTo>
                  <a:lnTo>
                    <a:pt x="304251" y="19454"/>
                  </a:lnTo>
                  <a:close/>
                </a:path>
                <a:path w="876934" h="401320">
                  <a:moveTo>
                    <a:pt x="860511" y="204620"/>
                  </a:moveTo>
                  <a:lnTo>
                    <a:pt x="860511" y="195476"/>
                  </a:lnTo>
                  <a:lnTo>
                    <a:pt x="846925" y="200085"/>
                  </a:lnTo>
                  <a:lnTo>
                    <a:pt x="860511" y="204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214757" y="5540501"/>
              <a:ext cx="2446020" cy="85725"/>
            </a:xfrm>
            <a:custGeom>
              <a:avLst/>
              <a:gdLst/>
              <a:ahLst/>
              <a:cxnLst/>
              <a:rect l="l" t="t" r="r" b="b"/>
              <a:pathLst>
                <a:path w="2446020" h="85725">
                  <a:moveTo>
                    <a:pt x="114300" y="57150"/>
                  </a:moveTo>
                  <a:lnTo>
                    <a:pt x="114300" y="28194"/>
                  </a:lnTo>
                  <a:lnTo>
                    <a:pt x="0" y="28194"/>
                  </a:lnTo>
                  <a:lnTo>
                    <a:pt x="0" y="57150"/>
                  </a:lnTo>
                  <a:lnTo>
                    <a:pt x="114300" y="57150"/>
                  </a:lnTo>
                  <a:close/>
                </a:path>
                <a:path w="2446020" h="85725">
                  <a:moveTo>
                    <a:pt x="314693" y="57150"/>
                  </a:moveTo>
                  <a:lnTo>
                    <a:pt x="314693" y="28194"/>
                  </a:lnTo>
                  <a:lnTo>
                    <a:pt x="200393" y="28194"/>
                  </a:lnTo>
                  <a:lnTo>
                    <a:pt x="200393" y="57150"/>
                  </a:lnTo>
                  <a:lnTo>
                    <a:pt x="314693" y="57150"/>
                  </a:lnTo>
                  <a:close/>
                </a:path>
                <a:path w="2446020" h="85725">
                  <a:moveTo>
                    <a:pt x="514350" y="57150"/>
                  </a:moveTo>
                  <a:lnTo>
                    <a:pt x="514350" y="28194"/>
                  </a:lnTo>
                  <a:lnTo>
                    <a:pt x="400050" y="28194"/>
                  </a:lnTo>
                  <a:lnTo>
                    <a:pt x="400050" y="57150"/>
                  </a:lnTo>
                  <a:lnTo>
                    <a:pt x="514350" y="57150"/>
                  </a:lnTo>
                  <a:close/>
                </a:path>
                <a:path w="2446020" h="85725">
                  <a:moveTo>
                    <a:pt x="714743" y="57150"/>
                  </a:moveTo>
                  <a:lnTo>
                    <a:pt x="714743" y="28194"/>
                  </a:lnTo>
                  <a:lnTo>
                    <a:pt x="600443" y="28194"/>
                  </a:lnTo>
                  <a:lnTo>
                    <a:pt x="600443" y="57150"/>
                  </a:lnTo>
                  <a:lnTo>
                    <a:pt x="714743" y="57150"/>
                  </a:lnTo>
                  <a:close/>
                </a:path>
                <a:path w="2446020" h="85725">
                  <a:moveTo>
                    <a:pt x="914400" y="57150"/>
                  </a:moveTo>
                  <a:lnTo>
                    <a:pt x="914400" y="28194"/>
                  </a:lnTo>
                  <a:lnTo>
                    <a:pt x="800100" y="28194"/>
                  </a:lnTo>
                  <a:lnTo>
                    <a:pt x="800100" y="57150"/>
                  </a:lnTo>
                  <a:lnTo>
                    <a:pt x="914400" y="57150"/>
                  </a:lnTo>
                  <a:close/>
                </a:path>
                <a:path w="2446020" h="85725">
                  <a:moveTo>
                    <a:pt x="1114793" y="57150"/>
                  </a:moveTo>
                  <a:lnTo>
                    <a:pt x="1114793" y="28194"/>
                  </a:lnTo>
                  <a:lnTo>
                    <a:pt x="1000493" y="28194"/>
                  </a:lnTo>
                  <a:lnTo>
                    <a:pt x="1000493" y="57150"/>
                  </a:lnTo>
                  <a:lnTo>
                    <a:pt x="1114793" y="57150"/>
                  </a:lnTo>
                  <a:close/>
                </a:path>
                <a:path w="2446020" h="85725">
                  <a:moveTo>
                    <a:pt x="1314450" y="57150"/>
                  </a:moveTo>
                  <a:lnTo>
                    <a:pt x="1314450" y="28194"/>
                  </a:lnTo>
                  <a:lnTo>
                    <a:pt x="1200150" y="28194"/>
                  </a:lnTo>
                  <a:lnTo>
                    <a:pt x="1200150" y="57150"/>
                  </a:lnTo>
                  <a:lnTo>
                    <a:pt x="1314450" y="57150"/>
                  </a:lnTo>
                  <a:close/>
                </a:path>
                <a:path w="2446020" h="85725">
                  <a:moveTo>
                    <a:pt x="1514843" y="57150"/>
                  </a:moveTo>
                  <a:lnTo>
                    <a:pt x="1514843" y="28194"/>
                  </a:lnTo>
                  <a:lnTo>
                    <a:pt x="1400543" y="28194"/>
                  </a:lnTo>
                  <a:lnTo>
                    <a:pt x="1400543" y="57150"/>
                  </a:lnTo>
                  <a:lnTo>
                    <a:pt x="1514843" y="57150"/>
                  </a:lnTo>
                  <a:close/>
                </a:path>
                <a:path w="2446020" h="85725">
                  <a:moveTo>
                    <a:pt x="1714500" y="57150"/>
                  </a:moveTo>
                  <a:lnTo>
                    <a:pt x="1714500" y="28194"/>
                  </a:lnTo>
                  <a:lnTo>
                    <a:pt x="1600200" y="28194"/>
                  </a:lnTo>
                  <a:lnTo>
                    <a:pt x="1600200" y="57150"/>
                  </a:lnTo>
                  <a:lnTo>
                    <a:pt x="1714500" y="57150"/>
                  </a:lnTo>
                  <a:close/>
                </a:path>
                <a:path w="2446020" h="85725">
                  <a:moveTo>
                    <a:pt x="1914893" y="57150"/>
                  </a:moveTo>
                  <a:lnTo>
                    <a:pt x="1914893" y="28194"/>
                  </a:lnTo>
                  <a:lnTo>
                    <a:pt x="1800593" y="28194"/>
                  </a:lnTo>
                  <a:lnTo>
                    <a:pt x="1800593" y="57150"/>
                  </a:lnTo>
                  <a:lnTo>
                    <a:pt x="1914893" y="57150"/>
                  </a:lnTo>
                  <a:close/>
                </a:path>
                <a:path w="2446020" h="85725">
                  <a:moveTo>
                    <a:pt x="2114550" y="57150"/>
                  </a:moveTo>
                  <a:lnTo>
                    <a:pt x="2114550" y="28194"/>
                  </a:lnTo>
                  <a:lnTo>
                    <a:pt x="2000250" y="28194"/>
                  </a:lnTo>
                  <a:lnTo>
                    <a:pt x="2000250" y="57150"/>
                  </a:lnTo>
                  <a:lnTo>
                    <a:pt x="2114550" y="57150"/>
                  </a:lnTo>
                  <a:close/>
                </a:path>
                <a:path w="2446020" h="85725">
                  <a:moveTo>
                    <a:pt x="2314943" y="57150"/>
                  </a:moveTo>
                  <a:lnTo>
                    <a:pt x="2314943" y="28194"/>
                  </a:lnTo>
                  <a:lnTo>
                    <a:pt x="2200643" y="28194"/>
                  </a:lnTo>
                  <a:lnTo>
                    <a:pt x="2200643" y="57150"/>
                  </a:lnTo>
                  <a:lnTo>
                    <a:pt x="2314943" y="57150"/>
                  </a:lnTo>
                  <a:close/>
                </a:path>
                <a:path w="2446020" h="85725">
                  <a:moveTo>
                    <a:pt x="2446020" y="42672"/>
                  </a:moveTo>
                  <a:lnTo>
                    <a:pt x="2359914" y="0"/>
                  </a:lnTo>
                  <a:lnTo>
                    <a:pt x="2359914" y="85344"/>
                  </a:lnTo>
                  <a:lnTo>
                    <a:pt x="2446020" y="42672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939931" y="5334761"/>
              <a:ext cx="763524" cy="62179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934597" y="5329427"/>
              <a:ext cx="773430" cy="632460"/>
            </a:xfrm>
            <a:custGeom>
              <a:avLst/>
              <a:gdLst/>
              <a:ahLst/>
              <a:cxnLst/>
              <a:rect l="l" t="t" r="r" b="b"/>
              <a:pathLst>
                <a:path w="773429" h="632460">
                  <a:moveTo>
                    <a:pt x="773430" y="272796"/>
                  </a:moveTo>
                  <a:lnTo>
                    <a:pt x="773430" y="271272"/>
                  </a:lnTo>
                  <a:lnTo>
                    <a:pt x="764286" y="156972"/>
                  </a:lnTo>
                  <a:lnTo>
                    <a:pt x="764286" y="155448"/>
                  </a:lnTo>
                  <a:lnTo>
                    <a:pt x="763524" y="154686"/>
                  </a:lnTo>
                  <a:lnTo>
                    <a:pt x="702564" y="78486"/>
                  </a:lnTo>
                  <a:lnTo>
                    <a:pt x="702564" y="77724"/>
                  </a:lnTo>
                  <a:lnTo>
                    <a:pt x="701802" y="77724"/>
                  </a:lnTo>
                  <a:lnTo>
                    <a:pt x="598170" y="1524"/>
                  </a:lnTo>
                  <a:lnTo>
                    <a:pt x="596646" y="762"/>
                  </a:lnTo>
                  <a:lnTo>
                    <a:pt x="595884" y="0"/>
                  </a:lnTo>
                  <a:lnTo>
                    <a:pt x="593322" y="91"/>
                  </a:lnTo>
                  <a:lnTo>
                    <a:pt x="448056" y="12886"/>
                  </a:lnTo>
                  <a:lnTo>
                    <a:pt x="446531" y="12954"/>
                  </a:lnTo>
                  <a:lnTo>
                    <a:pt x="246887" y="64008"/>
                  </a:lnTo>
                  <a:lnTo>
                    <a:pt x="246126" y="64008"/>
                  </a:lnTo>
                  <a:lnTo>
                    <a:pt x="244601" y="64770"/>
                  </a:lnTo>
                  <a:lnTo>
                    <a:pt x="243839" y="65532"/>
                  </a:lnTo>
                  <a:lnTo>
                    <a:pt x="114300" y="256032"/>
                  </a:lnTo>
                  <a:lnTo>
                    <a:pt x="44958" y="345186"/>
                  </a:lnTo>
                  <a:lnTo>
                    <a:pt x="44196" y="345186"/>
                  </a:lnTo>
                  <a:lnTo>
                    <a:pt x="44196" y="345948"/>
                  </a:lnTo>
                  <a:lnTo>
                    <a:pt x="762" y="434340"/>
                  </a:lnTo>
                  <a:lnTo>
                    <a:pt x="762" y="435102"/>
                  </a:lnTo>
                  <a:lnTo>
                    <a:pt x="0" y="436626"/>
                  </a:lnTo>
                  <a:lnTo>
                    <a:pt x="762" y="437388"/>
                  </a:lnTo>
                  <a:lnTo>
                    <a:pt x="9144" y="482502"/>
                  </a:lnTo>
                  <a:lnTo>
                    <a:pt x="9144" y="438912"/>
                  </a:lnTo>
                  <a:lnTo>
                    <a:pt x="9905" y="435864"/>
                  </a:lnTo>
                  <a:lnTo>
                    <a:pt x="10105" y="436938"/>
                  </a:lnTo>
                  <a:lnTo>
                    <a:pt x="52578" y="349758"/>
                  </a:lnTo>
                  <a:lnTo>
                    <a:pt x="52578" y="350520"/>
                  </a:lnTo>
                  <a:lnTo>
                    <a:pt x="121920" y="262128"/>
                  </a:lnTo>
                  <a:lnTo>
                    <a:pt x="249173" y="75339"/>
                  </a:lnTo>
                  <a:lnTo>
                    <a:pt x="249173" y="73152"/>
                  </a:lnTo>
                  <a:lnTo>
                    <a:pt x="252222" y="70866"/>
                  </a:lnTo>
                  <a:lnTo>
                    <a:pt x="252222" y="72372"/>
                  </a:lnTo>
                  <a:lnTo>
                    <a:pt x="448056" y="22292"/>
                  </a:lnTo>
                  <a:lnTo>
                    <a:pt x="448056" y="22098"/>
                  </a:lnTo>
                  <a:lnTo>
                    <a:pt x="592074" y="10158"/>
                  </a:lnTo>
                  <a:lnTo>
                    <a:pt x="592074" y="9144"/>
                  </a:lnTo>
                  <a:lnTo>
                    <a:pt x="595122" y="9906"/>
                  </a:lnTo>
                  <a:lnTo>
                    <a:pt x="595122" y="11368"/>
                  </a:lnTo>
                  <a:lnTo>
                    <a:pt x="695706" y="84787"/>
                  </a:lnTo>
                  <a:lnTo>
                    <a:pt x="695706" y="83820"/>
                  </a:lnTo>
                  <a:lnTo>
                    <a:pt x="755142" y="159055"/>
                  </a:lnTo>
                  <a:lnTo>
                    <a:pt x="755142" y="157734"/>
                  </a:lnTo>
                  <a:lnTo>
                    <a:pt x="755904" y="160020"/>
                  </a:lnTo>
                  <a:lnTo>
                    <a:pt x="755904" y="168124"/>
                  </a:lnTo>
                  <a:lnTo>
                    <a:pt x="763132" y="266700"/>
                  </a:lnTo>
                  <a:lnTo>
                    <a:pt x="768858" y="266700"/>
                  </a:lnTo>
                  <a:lnTo>
                    <a:pt x="768858" y="276606"/>
                  </a:lnTo>
                  <a:lnTo>
                    <a:pt x="769620" y="276606"/>
                  </a:lnTo>
                  <a:lnTo>
                    <a:pt x="771144" y="275844"/>
                  </a:lnTo>
                  <a:lnTo>
                    <a:pt x="771906" y="275082"/>
                  </a:lnTo>
                  <a:lnTo>
                    <a:pt x="772668" y="273558"/>
                  </a:lnTo>
                  <a:lnTo>
                    <a:pt x="773430" y="272796"/>
                  </a:lnTo>
                  <a:close/>
                </a:path>
                <a:path w="773429" h="632460">
                  <a:moveTo>
                    <a:pt x="10105" y="436938"/>
                  </a:moveTo>
                  <a:lnTo>
                    <a:pt x="9905" y="435864"/>
                  </a:lnTo>
                  <a:lnTo>
                    <a:pt x="9144" y="438912"/>
                  </a:lnTo>
                  <a:lnTo>
                    <a:pt x="10105" y="436938"/>
                  </a:lnTo>
                  <a:close/>
                </a:path>
                <a:path w="773429" h="632460">
                  <a:moveTo>
                    <a:pt x="35424" y="573211"/>
                  </a:moveTo>
                  <a:lnTo>
                    <a:pt x="10105" y="436938"/>
                  </a:lnTo>
                  <a:lnTo>
                    <a:pt x="9144" y="438912"/>
                  </a:lnTo>
                  <a:lnTo>
                    <a:pt x="9144" y="482502"/>
                  </a:lnTo>
                  <a:lnTo>
                    <a:pt x="26670" y="576834"/>
                  </a:lnTo>
                  <a:lnTo>
                    <a:pt x="26670" y="578358"/>
                  </a:lnTo>
                  <a:lnTo>
                    <a:pt x="28194" y="579882"/>
                  </a:lnTo>
                  <a:lnTo>
                    <a:pt x="34290" y="584987"/>
                  </a:lnTo>
                  <a:lnTo>
                    <a:pt x="34290" y="572262"/>
                  </a:lnTo>
                  <a:lnTo>
                    <a:pt x="35424" y="573211"/>
                  </a:lnTo>
                  <a:close/>
                </a:path>
                <a:path w="773429" h="632460">
                  <a:moveTo>
                    <a:pt x="35814" y="575310"/>
                  </a:moveTo>
                  <a:lnTo>
                    <a:pt x="35424" y="573211"/>
                  </a:lnTo>
                  <a:lnTo>
                    <a:pt x="34290" y="572262"/>
                  </a:lnTo>
                  <a:lnTo>
                    <a:pt x="35814" y="575310"/>
                  </a:lnTo>
                  <a:close/>
                </a:path>
                <a:path w="773429" h="632460">
                  <a:moveTo>
                    <a:pt x="35814" y="586263"/>
                  </a:moveTo>
                  <a:lnTo>
                    <a:pt x="35814" y="575310"/>
                  </a:lnTo>
                  <a:lnTo>
                    <a:pt x="34290" y="572262"/>
                  </a:lnTo>
                  <a:lnTo>
                    <a:pt x="34290" y="584987"/>
                  </a:lnTo>
                  <a:lnTo>
                    <a:pt x="35814" y="586263"/>
                  </a:lnTo>
                  <a:close/>
                </a:path>
                <a:path w="773429" h="632460">
                  <a:moveTo>
                    <a:pt x="91593" y="620253"/>
                  </a:moveTo>
                  <a:lnTo>
                    <a:pt x="35424" y="573211"/>
                  </a:lnTo>
                  <a:lnTo>
                    <a:pt x="35814" y="575310"/>
                  </a:lnTo>
                  <a:lnTo>
                    <a:pt x="35814" y="586263"/>
                  </a:lnTo>
                  <a:lnTo>
                    <a:pt x="88392" y="630297"/>
                  </a:lnTo>
                  <a:lnTo>
                    <a:pt x="88392" y="623316"/>
                  </a:lnTo>
                  <a:lnTo>
                    <a:pt x="91593" y="620253"/>
                  </a:lnTo>
                  <a:close/>
                </a:path>
                <a:path w="773429" h="632460">
                  <a:moveTo>
                    <a:pt x="95250" y="623316"/>
                  </a:moveTo>
                  <a:lnTo>
                    <a:pt x="91593" y="620253"/>
                  </a:lnTo>
                  <a:lnTo>
                    <a:pt x="88392" y="623316"/>
                  </a:lnTo>
                  <a:lnTo>
                    <a:pt x="95250" y="623316"/>
                  </a:lnTo>
                  <a:close/>
                </a:path>
                <a:path w="773429" h="632460">
                  <a:moveTo>
                    <a:pt x="95250" y="630174"/>
                  </a:moveTo>
                  <a:lnTo>
                    <a:pt x="95250" y="623316"/>
                  </a:lnTo>
                  <a:lnTo>
                    <a:pt x="88392" y="623316"/>
                  </a:lnTo>
                  <a:lnTo>
                    <a:pt x="88392" y="630297"/>
                  </a:lnTo>
                  <a:lnTo>
                    <a:pt x="89154" y="630936"/>
                  </a:lnTo>
                  <a:lnTo>
                    <a:pt x="90678" y="632460"/>
                  </a:lnTo>
                  <a:lnTo>
                    <a:pt x="93726" y="632460"/>
                  </a:lnTo>
                  <a:lnTo>
                    <a:pt x="95250" y="630174"/>
                  </a:lnTo>
                  <a:close/>
                </a:path>
                <a:path w="773429" h="632460">
                  <a:moveTo>
                    <a:pt x="205420" y="621134"/>
                  </a:moveTo>
                  <a:lnTo>
                    <a:pt x="147066" y="572262"/>
                  </a:lnTo>
                  <a:lnTo>
                    <a:pt x="145542" y="570738"/>
                  </a:lnTo>
                  <a:lnTo>
                    <a:pt x="142494" y="571500"/>
                  </a:lnTo>
                  <a:lnTo>
                    <a:pt x="140970" y="573024"/>
                  </a:lnTo>
                  <a:lnTo>
                    <a:pt x="91593" y="620253"/>
                  </a:lnTo>
                  <a:lnTo>
                    <a:pt x="95250" y="623316"/>
                  </a:lnTo>
                  <a:lnTo>
                    <a:pt x="95250" y="630174"/>
                  </a:lnTo>
                  <a:lnTo>
                    <a:pt x="140970" y="585798"/>
                  </a:lnTo>
                  <a:lnTo>
                    <a:pt x="140970" y="579882"/>
                  </a:lnTo>
                  <a:lnTo>
                    <a:pt x="147066" y="579882"/>
                  </a:lnTo>
                  <a:lnTo>
                    <a:pt x="147066" y="584987"/>
                  </a:lnTo>
                  <a:lnTo>
                    <a:pt x="201930" y="630936"/>
                  </a:lnTo>
                  <a:lnTo>
                    <a:pt x="201930" y="623316"/>
                  </a:lnTo>
                  <a:lnTo>
                    <a:pt x="205420" y="621134"/>
                  </a:lnTo>
                  <a:close/>
                </a:path>
                <a:path w="773429" h="632460">
                  <a:moveTo>
                    <a:pt x="147066" y="579882"/>
                  </a:moveTo>
                  <a:lnTo>
                    <a:pt x="140970" y="579882"/>
                  </a:lnTo>
                  <a:lnTo>
                    <a:pt x="144242" y="582622"/>
                  </a:lnTo>
                  <a:lnTo>
                    <a:pt x="147066" y="579882"/>
                  </a:lnTo>
                  <a:close/>
                </a:path>
                <a:path w="773429" h="632460">
                  <a:moveTo>
                    <a:pt x="144242" y="582622"/>
                  </a:moveTo>
                  <a:lnTo>
                    <a:pt x="140970" y="579882"/>
                  </a:lnTo>
                  <a:lnTo>
                    <a:pt x="140970" y="585798"/>
                  </a:lnTo>
                  <a:lnTo>
                    <a:pt x="144242" y="582622"/>
                  </a:lnTo>
                  <a:close/>
                </a:path>
                <a:path w="773429" h="632460">
                  <a:moveTo>
                    <a:pt x="147066" y="584987"/>
                  </a:moveTo>
                  <a:lnTo>
                    <a:pt x="147066" y="579882"/>
                  </a:lnTo>
                  <a:lnTo>
                    <a:pt x="144242" y="582622"/>
                  </a:lnTo>
                  <a:lnTo>
                    <a:pt x="147066" y="584987"/>
                  </a:lnTo>
                  <a:close/>
                </a:path>
                <a:path w="773429" h="632460">
                  <a:moveTo>
                    <a:pt x="208026" y="623316"/>
                  </a:moveTo>
                  <a:lnTo>
                    <a:pt x="205420" y="621134"/>
                  </a:lnTo>
                  <a:lnTo>
                    <a:pt x="201930" y="623316"/>
                  </a:lnTo>
                  <a:lnTo>
                    <a:pt x="208026" y="623316"/>
                  </a:lnTo>
                  <a:close/>
                </a:path>
                <a:path w="773429" h="632460">
                  <a:moveTo>
                    <a:pt x="208026" y="630459"/>
                  </a:moveTo>
                  <a:lnTo>
                    <a:pt x="208026" y="623316"/>
                  </a:lnTo>
                  <a:lnTo>
                    <a:pt x="201930" y="623316"/>
                  </a:lnTo>
                  <a:lnTo>
                    <a:pt x="201930" y="630936"/>
                  </a:lnTo>
                  <a:lnTo>
                    <a:pt x="203454" y="631698"/>
                  </a:lnTo>
                  <a:lnTo>
                    <a:pt x="205740" y="632460"/>
                  </a:lnTo>
                  <a:lnTo>
                    <a:pt x="207264" y="630936"/>
                  </a:lnTo>
                  <a:lnTo>
                    <a:pt x="208026" y="630459"/>
                  </a:lnTo>
                  <a:close/>
                </a:path>
                <a:path w="773429" h="632460">
                  <a:moveTo>
                    <a:pt x="327136" y="609381"/>
                  </a:moveTo>
                  <a:lnTo>
                    <a:pt x="267462" y="584454"/>
                  </a:lnTo>
                  <a:lnTo>
                    <a:pt x="265938" y="583692"/>
                  </a:lnTo>
                  <a:lnTo>
                    <a:pt x="262890" y="585216"/>
                  </a:lnTo>
                  <a:lnTo>
                    <a:pt x="205420" y="621134"/>
                  </a:lnTo>
                  <a:lnTo>
                    <a:pt x="208026" y="623316"/>
                  </a:lnTo>
                  <a:lnTo>
                    <a:pt x="208026" y="630459"/>
                  </a:lnTo>
                  <a:lnTo>
                    <a:pt x="263652" y="595693"/>
                  </a:lnTo>
                  <a:lnTo>
                    <a:pt x="263652" y="593598"/>
                  </a:lnTo>
                  <a:lnTo>
                    <a:pt x="268224" y="592836"/>
                  </a:lnTo>
                  <a:lnTo>
                    <a:pt x="268224" y="595483"/>
                  </a:lnTo>
                  <a:lnTo>
                    <a:pt x="324612" y="618744"/>
                  </a:lnTo>
                  <a:lnTo>
                    <a:pt x="325374" y="618744"/>
                  </a:lnTo>
                  <a:lnTo>
                    <a:pt x="325374" y="609600"/>
                  </a:lnTo>
                  <a:lnTo>
                    <a:pt x="327136" y="609381"/>
                  </a:lnTo>
                  <a:close/>
                </a:path>
                <a:path w="773429" h="632460">
                  <a:moveTo>
                    <a:pt x="252222" y="70866"/>
                  </a:moveTo>
                  <a:lnTo>
                    <a:pt x="249173" y="73152"/>
                  </a:lnTo>
                  <a:lnTo>
                    <a:pt x="250979" y="72690"/>
                  </a:lnTo>
                  <a:lnTo>
                    <a:pt x="252222" y="70866"/>
                  </a:lnTo>
                  <a:close/>
                </a:path>
                <a:path w="773429" h="632460">
                  <a:moveTo>
                    <a:pt x="250979" y="72690"/>
                  </a:moveTo>
                  <a:lnTo>
                    <a:pt x="249173" y="73152"/>
                  </a:lnTo>
                  <a:lnTo>
                    <a:pt x="249173" y="75339"/>
                  </a:lnTo>
                  <a:lnTo>
                    <a:pt x="250979" y="72690"/>
                  </a:lnTo>
                  <a:close/>
                </a:path>
                <a:path w="773429" h="632460">
                  <a:moveTo>
                    <a:pt x="252222" y="72372"/>
                  </a:moveTo>
                  <a:lnTo>
                    <a:pt x="252222" y="70866"/>
                  </a:lnTo>
                  <a:lnTo>
                    <a:pt x="250979" y="72690"/>
                  </a:lnTo>
                  <a:lnTo>
                    <a:pt x="252222" y="72372"/>
                  </a:lnTo>
                  <a:close/>
                </a:path>
                <a:path w="773429" h="632460">
                  <a:moveTo>
                    <a:pt x="268224" y="592836"/>
                  </a:moveTo>
                  <a:lnTo>
                    <a:pt x="263652" y="593598"/>
                  </a:lnTo>
                  <a:lnTo>
                    <a:pt x="265671" y="594431"/>
                  </a:lnTo>
                  <a:lnTo>
                    <a:pt x="268224" y="592836"/>
                  </a:lnTo>
                  <a:close/>
                </a:path>
                <a:path w="773429" h="632460">
                  <a:moveTo>
                    <a:pt x="265671" y="594431"/>
                  </a:moveTo>
                  <a:lnTo>
                    <a:pt x="263652" y="593598"/>
                  </a:lnTo>
                  <a:lnTo>
                    <a:pt x="263652" y="595693"/>
                  </a:lnTo>
                  <a:lnTo>
                    <a:pt x="265671" y="594431"/>
                  </a:lnTo>
                  <a:close/>
                </a:path>
                <a:path w="773429" h="632460">
                  <a:moveTo>
                    <a:pt x="268224" y="595483"/>
                  </a:moveTo>
                  <a:lnTo>
                    <a:pt x="268224" y="592836"/>
                  </a:lnTo>
                  <a:lnTo>
                    <a:pt x="265671" y="594431"/>
                  </a:lnTo>
                  <a:lnTo>
                    <a:pt x="268224" y="595483"/>
                  </a:lnTo>
                  <a:close/>
                </a:path>
                <a:path w="773429" h="632460">
                  <a:moveTo>
                    <a:pt x="327660" y="609600"/>
                  </a:moveTo>
                  <a:lnTo>
                    <a:pt x="326136" y="609505"/>
                  </a:lnTo>
                  <a:lnTo>
                    <a:pt x="325374" y="609600"/>
                  </a:lnTo>
                  <a:lnTo>
                    <a:pt x="327660" y="609600"/>
                  </a:lnTo>
                  <a:close/>
                </a:path>
                <a:path w="773429" h="632460">
                  <a:moveTo>
                    <a:pt x="327660" y="618654"/>
                  </a:moveTo>
                  <a:lnTo>
                    <a:pt x="327660" y="609600"/>
                  </a:lnTo>
                  <a:lnTo>
                    <a:pt x="325374" y="609600"/>
                  </a:lnTo>
                  <a:lnTo>
                    <a:pt x="325374" y="618744"/>
                  </a:lnTo>
                  <a:lnTo>
                    <a:pt x="326136" y="619506"/>
                  </a:lnTo>
                  <a:lnTo>
                    <a:pt x="326898" y="618744"/>
                  </a:lnTo>
                  <a:lnTo>
                    <a:pt x="327660" y="618654"/>
                  </a:lnTo>
                  <a:close/>
                </a:path>
                <a:path w="773429" h="632460">
                  <a:moveTo>
                    <a:pt x="429768" y="596646"/>
                  </a:moveTo>
                  <a:lnTo>
                    <a:pt x="327136" y="609381"/>
                  </a:lnTo>
                  <a:lnTo>
                    <a:pt x="327660" y="609600"/>
                  </a:lnTo>
                  <a:lnTo>
                    <a:pt x="327660" y="618654"/>
                  </a:lnTo>
                  <a:lnTo>
                    <a:pt x="425196" y="607179"/>
                  </a:lnTo>
                  <a:lnTo>
                    <a:pt x="425196" y="601980"/>
                  </a:lnTo>
                  <a:lnTo>
                    <a:pt x="429768" y="596646"/>
                  </a:lnTo>
                  <a:close/>
                </a:path>
                <a:path w="773429" h="632460">
                  <a:moveTo>
                    <a:pt x="768858" y="276606"/>
                  </a:moveTo>
                  <a:lnTo>
                    <a:pt x="768858" y="266700"/>
                  </a:lnTo>
                  <a:lnTo>
                    <a:pt x="763524" y="272034"/>
                  </a:lnTo>
                  <a:lnTo>
                    <a:pt x="763132" y="266700"/>
                  </a:lnTo>
                  <a:lnTo>
                    <a:pt x="698754" y="266700"/>
                  </a:lnTo>
                  <a:lnTo>
                    <a:pt x="517397" y="279599"/>
                  </a:lnTo>
                  <a:lnTo>
                    <a:pt x="515112" y="279654"/>
                  </a:lnTo>
                  <a:lnTo>
                    <a:pt x="514350" y="280416"/>
                  </a:lnTo>
                  <a:lnTo>
                    <a:pt x="445008" y="318516"/>
                  </a:lnTo>
                  <a:lnTo>
                    <a:pt x="444246" y="319278"/>
                  </a:lnTo>
                  <a:lnTo>
                    <a:pt x="442722" y="320040"/>
                  </a:lnTo>
                  <a:lnTo>
                    <a:pt x="442722" y="321564"/>
                  </a:lnTo>
                  <a:lnTo>
                    <a:pt x="425196" y="499872"/>
                  </a:lnTo>
                  <a:lnTo>
                    <a:pt x="425196" y="597213"/>
                  </a:lnTo>
                  <a:lnTo>
                    <a:pt x="429768" y="596646"/>
                  </a:lnTo>
                  <a:lnTo>
                    <a:pt x="429768" y="606641"/>
                  </a:lnTo>
                  <a:lnTo>
                    <a:pt x="430530" y="606552"/>
                  </a:lnTo>
                  <a:lnTo>
                    <a:pt x="432816" y="605790"/>
                  </a:lnTo>
                  <a:lnTo>
                    <a:pt x="435102" y="604266"/>
                  </a:lnTo>
                  <a:lnTo>
                    <a:pt x="435102" y="500634"/>
                  </a:lnTo>
                  <a:lnTo>
                    <a:pt x="449580" y="353965"/>
                  </a:lnTo>
                  <a:lnTo>
                    <a:pt x="449580" y="326898"/>
                  </a:lnTo>
                  <a:lnTo>
                    <a:pt x="452628" y="323088"/>
                  </a:lnTo>
                  <a:lnTo>
                    <a:pt x="452628" y="325223"/>
                  </a:lnTo>
                  <a:lnTo>
                    <a:pt x="517397" y="289635"/>
                  </a:lnTo>
                  <a:lnTo>
                    <a:pt x="517397" y="288798"/>
                  </a:lnTo>
                  <a:lnTo>
                    <a:pt x="698754" y="276606"/>
                  </a:lnTo>
                  <a:lnTo>
                    <a:pt x="768858" y="276606"/>
                  </a:lnTo>
                  <a:close/>
                </a:path>
                <a:path w="773429" h="632460">
                  <a:moveTo>
                    <a:pt x="429768" y="606641"/>
                  </a:moveTo>
                  <a:lnTo>
                    <a:pt x="429768" y="596646"/>
                  </a:lnTo>
                  <a:lnTo>
                    <a:pt x="425196" y="601980"/>
                  </a:lnTo>
                  <a:lnTo>
                    <a:pt x="425196" y="607179"/>
                  </a:lnTo>
                  <a:lnTo>
                    <a:pt x="429768" y="606641"/>
                  </a:lnTo>
                  <a:close/>
                </a:path>
                <a:path w="773429" h="632460">
                  <a:moveTo>
                    <a:pt x="448818" y="22098"/>
                  </a:moveTo>
                  <a:lnTo>
                    <a:pt x="448056" y="22098"/>
                  </a:lnTo>
                  <a:lnTo>
                    <a:pt x="448056" y="22292"/>
                  </a:lnTo>
                  <a:lnTo>
                    <a:pt x="448818" y="22098"/>
                  </a:lnTo>
                  <a:close/>
                </a:path>
                <a:path w="773429" h="632460">
                  <a:moveTo>
                    <a:pt x="452628" y="323088"/>
                  </a:moveTo>
                  <a:lnTo>
                    <a:pt x="449580" y="326898"/>
                  </a:lnTo>
                  <a:lnTo>
                    <a:pt x="452405" y="325345"/>
                  </a:lnTo>
                  <a:lnTo>
                    <a:pt x="452628" y="323088"/>
                  </a:lnTo>
                  <a:close/>
                </a:path>
                <a:path w="773429" h="632460">
                  <a:moveTo>
                    <a:pt x="452405" y="325345"/>
                  </a:moveTo>
                  <a:lnTo>
                    <a:pt x="449580" y="326898"/>
                  </a:lnTo>
                  <a:lnTo>
                    <a:pt x="449580" y="353965"/>
                  </a:lnTo>
                  <a:lnTo>
                    <a:pt x="452405" y="325345"/>
                  </a:lnTo>
                  <a:close/>
                </a:path>
                <a:path w="773429" h="632460">
                  <a:moveTo>
                    <a:pt x="452628" y="325223"/>
                  </a:moveTo>
                  <a:lnTo>
                    <a:pt x="452628" y="323088"/>
                  </a:lnTo>
                  <a:lnTo>
                    <a:pt x="452405" y="325345"/>
                  </a:lnTo>
                  <a:lnTo>
                    <a:pt x="452628" y="325223"/>
                  </a:lnTo>
                  <a:close/>
                </a:path>
                <a:path w="773429" h="632460">
                  <a:moveTo>
                    <a:pt x="518922" y="288798"/>
                  </a:moveTo>
                  <a:lnTo>
                    <a:pt x="517397" y="288798"/>
                  </a:lnTo>
                  <a:lnTo>
                    <a:pt x="517397" y="289635"/>
                  </a:lnTo>
                  <a:lnTo>
                    <a:pt x="518922" y="288798"/>
                  </a:lnTo>
                  <a:close/>
                </a:path>
                <a:path w="773429" h="632460">
                  <a:moveTo>
                    <a:pt x="595122" y="9906"/>
                  </a:moveTo>
                  <a:lnTo>
                    <a:pt x="592074" y="9144"/>
                  </a:lnTo>
                  <a:lnTo>
                    <a:pt x="593322" y="10055"/>
                  </a:lnTo>
                  <a:lnTo>
                    <a:pt x="595122" y="9906"/>
                  </a:lnTo>
                  <a:close/>
                </a:path>
                <a:path w="773429" h="632460">
                  <a:moveTo>
                    <a:pt x="593322" y="10055"/>
                  </a:moveTo>
                  <a:lnTo>
                    <a:pt x="592074" y="9144"/>
                  </a:lnTo>
                  <a:lnTo>
                    <a:pt x="592074" y="10158"/>
                  </a:lnTo>
                  <a:lnTo>
                    <a:pt x="593322" y="10055"/>
                  </a:lnTo>
                  <a:close/>
                </a:path>
                <a:path w="773429" h="632460">
                  <a:moveTo>
                    <a:pt x="595122" y="11368"/>
                  </a:moveTo>
                  <a:lnTo>
                    <a:pt x="595122" y="9906"/>
                  </a:lnTo>
                  <a:lnTo>
                    <a:pt x="593322" y="10055"/>
                  </a:lnTo>
                  <a:lnTo>
                    <a:pt x="595122" y="11368"/>
                  </a:lnTo>
                  <a:close/>
                </a:path>
                <a:path w="773429" h="632460">
                  <a:moveTo>
                    <a:pt x="696468" y="85344"/>
                  </a:moveTo>
                  <a:lnTo>
                    <a:pt x="695706" y="83820"/>
                  </a:lnTo>
                  <a:lnTo>
                    <a:pt x="695706" y="84787"/>
                  </a:lnTo>
                  <a:lnTo>
                    <a:pt x="696468" y="85344"/>
                  </a:lnTo>
                  <a:close/>
                </a:path>
                <a:path w="773429" h="632460">
                  <a:moveTo>
                    <a:pt x="755904" y="160020"/>
                  </a:moveTo>
                  <a:lnTo>
                    <a:pt x="755142" y="157734"/>
                  </a:lnTo>
                  <a:lnTo>
                    <a:pt x="755248" y="159190"/>
                  </a:lnTo>
                  <a:lnTo>
                    <a:pt x="755904" y="160020"/>
                  </a:lnTo>
                  <a:close/>
                </a:path>
                <a:path w="773429" h="632460">
                  <a:moveTo>
                    <a:pt x="755248" y="159190"/>
                  </a:moveTo>
                  <a:lnTo>
                    <a:pt x="755142" y="157734"/>
                  </a:lnTo>
                  <a:lnTo>
                    <a:pt x="755142" y="159055"/>
                  </a:lnTo>
                  <a:lnTo>
                    <a:pt x="755248" y="159190"/>
                  </a:lnTo>
                  <a:close/>
                </a:path>
                <a:path w="773429" h="632460">
                  <a:moveTo>
                    <a:pt x="755904" y="168124"/>
                  </a:moveTo>
                  <a:lnTo>
                    <a:pt x="755904" y="160020"/>
                  </a:lnTo>
                  <a:lnTo>
                    <a:pt x="755248" y="159190"/>
                  </a:lnTo>
                  <a:lnTo>
                    <a:pt x="755904" y="168124"/>
                  </a:lnTo>
                  <a:close/>
                </a:path>
                <a:path w="773429" h="632460">
                  <a:moveTo>
                    <a:pt x="768858" y="266700"/>
                  </a:moveTo>
                  <a:lnTo>
                    <a:pt x="763132" y="266700"/>
                  </a:lnTo>
                  <a:lnTo>
                    <a:pt x="763524" y="272034"/>
                  </a:lnTo>
                  <a:lnTo>
                    <a:pt x="768858" y="266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7543165" y="5094223"/>
            <a:ext cx="1367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Transcription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693420" indent="-342900">
              <a:lnSpc>
                <a:spcPts val="259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75" dirty="0"/>
              <a:t>Another </a:t>
            </a:r>
            <a:r>
              <a:rPr spc="-105" dirty="0"/>
              <a:t>protein </a:t>
            </a:r>
            <a:r>
              <a:rPr spc="-85" dirty="0"/>
              <a:t>is </a:t>
            </a:r>
            <a:r>
              <a:rPr spc="-125" dirty="0"/>
              <a:t>needed, </a:t>
            </a:r>
            <a:r>
              <a:rPr spc="-85" dirty="0"/>
              <a:t>an</a:t>
            </a:r>
            <a:r>
              <a:rPr spc="-535" dirty="0"/>
              <a:t> </a:t>
            </a:r>
            <a:r>
              <a:rPr b="1" spc="-145" dirty="0">
                <a:latin typeface="Trebuchet MS"/>
                <a:cs typeface="Trebuchet MS"/>
              </a:rPr>
              <a:t>activator </a:t>
            </a:r>
            <a:r>
              <a:rPr b="1" spc="-160" dirty="0">
                <a:latin typeface="Trebuchet MS"/>
                <a:cs typeface="Trebuchet MS"/>
              </a:rPr>
              <a:t>protein</a:t>
            </a:r>
            <a:r>
              <a:rPr spc="-160" dirty="0"/>
              <a:t>. </a:t>
            </a:r>
            <a:r>
              <a:rPr spc="-120" dirty="0"/>
              <a:t>This  </a:t>
            </a:r>
            <a:r>
              <a:rPr spc="-105" dirty="0"/>
              <a:t>stabilises </a:t>
            </a:r>
            <a:r>
              <a:rPr spc="-40" dirty="0"/>
              <a:t>RNA</a:t>
            </a:r>
            <a:r>
              <a:rPr spc="-275" dirty="0"/>
              <a:t> </a:t>
            </a:r>
            <a:r>
              <a:rPr spc="-120" dirty="0"/>
              <a:t>polymerase.</a:t>
            </a:r>
          </a:p>
          <a:p>
            <a:pPr marL="355600" indent="-342900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135" dirty="0"/>
              <a:t>The</a:t>
            </a:r>
            <a:r>
              <a:rPr spc="-175" dirty="0"/>
              <a:t> </a:t>
            </a:r>
            <a:r>
              <a:rPr spc="-125" dirty="0"/>
              <a:t>activator</a:t>
            </a:r>
            <a:r>
              <a:rPr spc="-200" dirty="0"/>
              <a:t> </a:t>
            </a:r>
            <a:r>
              <a:rPr spc="-105" dirty="0"/>
              <a:t>protein</a:t>
            </a:r>
            <a:r>
              <a:rPr spc="-190" dirty="0"/>
              <a:t> </a:t>
            </a:r>
            <a:r>
              <a:rPr spc="-90" dirty="0"/>
              <a:t>only</a:t>
            </a:r>
            <a:r>
              <a:rPr spc="-185" dirty="0"/>
              <a:t> </a:t>
            </a:r>
            <a:r>
              <a:rPr spc="-80" dirty="0"/>
              <a:t>works</a:t>
            </a:r>
            <a:r>
              <a:rPr spc="-195" dirty="0"/>
              <a:t> </a:t>
            </a:r>
            <a:r>
              <a:rPr spc="-75" dirty="0"/>
              <a:t>when</a:t>
            </a:r>
            <a:r>
              <a:rPr spc="-190" dirty="0"/>
              <a:t> </a:t>
            </a:r>
            <a:r>
              <a:rPr spc="-95" dirty="0"/>
              <a:t>glucose</a:t>
            </a:r>
            <a:r>
              <a:rPr spc="-185" dirty="0"/>
              <a:t> </a:t>
            </a:r>
            <a:r>
              <a:rPr spc="-85" dirty="0"/>
              <a:t>is</a:t>
            </a:r>
            <a:r>
              <a:rPr spc="-195" dirty="0"/>
              <a:t> </a:t>
            </a:r>
            <a:r>
              <a:rPr spc="-100" dirty="0"/>
              <a:t>absent</a:t>
            </a:r>
          </a:p>
          <a:p>
            <a:pPr marL="355600" marR="5080" indent="-342900">
              <a:lnSpc>
                <a:spcPts val="2590"/>
              </a:lnSpc>
              <a:spcBef>
                <a:spcPts val="6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60" dirty="0"/>
              <a:t>In</a:t>
            </a:r>
            <a:r>
              <a:rPr spc="-185" dirty="0"/>
              <a:t> </a:t>
            </a:r>
            <a:r>
              <a:rPr spc="-95" dirty="0"/>
              <a:t>this</a:t>
            </a:r>
            <a:r>
              <a:rPr spc="-185" dirty="0"/>
              <a:t> </a:t>
            </a:r>
            <a:r>
              <a:rPr spc="-120" dirty="0"/>
              <a:t>way</a:t>
            </a:r>
            <a:r>
              <a:rPr spc="-190" dirty="0"/>
              <a:t> </a:t>
            </a:r>
            <a:r>
              <a:rPr i="1" spc="-5" dirty="0">
                <a:latin typeface="Carlito"/>
                <a:cs typeface="Carlito"/>
              </a:rPr>
              <a:t>E.</a:t>
            </a:r>
            <a:r>
              <a:rPr i="1" spc="5" dirty="0">
                <a:latin typeface="Carlito"/>
                <a:cs typeface="Carlito"/>
              </a:rPr>
              <a:t> </a:t>
            </a:r>
            <a:r>
              <a:rPr i="1" spc="-10" dirty="0">
                <a:latin typeface="Carlito"/>
                <a:cs typeface="Carlito"/>
              </a:rPr>
              <a:t>coli</a:t>
            </a:r>
            <a:r>
              <a:rPr i="1" spc="5" dirty="0">
                <a:latin typeface="Carlito"/>
                <a:cs typeface="Carlito"/>
              </a:rPr>
              <a:t> </a:t>
            </a:r>
            <a:r>
              <a:rPr spc="-90" dirty="0"/>
              <a:t>only</a:t>
            </a:r>
            <a:r>
              <a:rPr spc="-180" dirty="0"/>
              <a:t> </a:t>
            </a:r>
            <a:r>
              <a:rPr spc="-110" dirty="0"/>
              <a:t>makes</a:t>
            </a:r>
            <a:r>
              <a:rPr spc="-190" dirty="0"/>
              <a:t> </a:t>
            </a:r>
            <a:r>
              <a:rPr spc="-105" dirty="0"/>
              <a:t>enzymes</a:t>
            </a:r>
            <a:r>
              <a:rPr spc="-170" dirty="0"/>
              <a:t> </a:t>
            </a:r>
            <a:r>
              <a:rPr spc="-100" dirty="0"/>
              <a:t>to</a:t>
            </a:r>
            <a:r>
              <a:rPr spc="-185" dirty="0"/>
              <a:t> </a:t>
            </a:r>
            <a:r>
              <a:rPr spc="-110" dirty="0"/>
              <a:t>metabolise</a:t>
            </a:r>
            <a:r>
              <a:rPr spc="-185" dirty="0"/>
              <a:t> </a:t>
            </a:r>
            <a:r>
              <a:rPr spc="-95" dirty="0"/>
              <a:t>other  </a:t>
            </a:r>
            <a:r>
              <a:rPr spc="-85" dirty="0"/>
              <a:t>sugars </a:t>
            </a:r>
            <a:r>
              <a:rPr spc="-95" dirty="0"/>
              <a:t>in </a:t>
            </a:r>
            <a:r>
              <a:rPr spc="-110" dirty="0"/>
              <a:t>the </a:t>
            </a:r>
            <a:r>
              <a:rPr spc="-105" dirty="0"/>
              <a:t>absence </a:t>
            </a:r>
            <a:r>
              <a:rPr spc="-95" dirty="0"/>
              <a:t>of</a:t>
            </a:r>
            <a:r>
              <a:rPr spc="-530" dirty="0"/>
              <a:t> </a:t>
            </a:r>
            <a:r>
              <a:rPr spc="-95" dirty="0"/>
              <a:t>glucose</a:t>
            </a:r>
          </a:p>
          <a:p>
            <a:pPr marL="1847214" marR="4302760" indent="-635" algn="ctr">
              <a:lnSpc>
                <a:spcPct val="100000"/>
              </a:lnSpc>
              <a:spcBef>
                <a:spcPts val="1445"/>
              </a:spcBef>
            </a:pPr>
            <a:r>
              <a:rPr sz="1800" spc="-5" dirty="0">
                <a:latin typeface="Times New Roman"/>
                <a:cs typeface="Times New Roman"/>
              </a:rPr>
              <a:t>Activator  protein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steadies  the</a:t>
            </a:r>
            <a:r>
              <a:rPr sz="1800" spc="-10" dirty="0">
                <a:latin typeface="Times New Roman"/>
                <a:cs typeface="Times New Roman"/>
              </a:rPr>
              <a:t> RNA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333107" y="4966977"/>
            <a:ext cx="10788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polymerase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563503" y="4980432"/>
            <a:ext cx="613410" cy="539115"/>
          </a:xfrm>
          <a:custGeom>
            <a:avLst/>
            <a:gdLst/>
            <a:ahLst/>
            <a:cxnLst/>
            <a:rect l="l" t="t" r="r" b="b"/>
            <a:pathLst>
              <a:path w="613410" h="539114">
                <a:moveTo>
                  <a:pt x="613410" y="531114"/>
                </a:moveTo>
                <a:lnTo>
                  <a:pt x="6858" y="0"/>
                </a:lnTo>
                <a:lnTo>
                  <a:pt x="0" y="6858"/>
                </a:lnTo>
                <a:lnTo>
                  <a:pt x="607314" y="538734"/>
                </a:lnTo>
                <a:lnTo>
                  <a:pt x="613410" y="5311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2548" y="811021"/>
            <a:ext cx="699008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245" dirty="0">
                <a:latin typeface="Trebuchet MS"/>
                <a:cs typeface="Trebuchet MS"/>
              </a:rPr>
              <a:t>The </a:t>
            </a:r>
            <a:r>
              <a:rPr b="0" spc="-200" dirty="0">
                <a:latin typeface="Trebuchet MS"/>
                <a:cs typeface="Trebuchet MS"/>
              </a:rPr>
              <a:t>control </a:t>
            </a:r>
            <a:r>
              <a:rPr b="0" spc="-165" dirty="0">
                <a:latin typeface="Trebuchet MS"/>
                <a:cs typeface="Trebuchet MS"/>
              </a:rPr>
              <a:t>of </a:t>
            </a:r>
            <a:r>
              <a:rPr b="0" spc="-175" dirty="0">
                <a:latin typeface="Trebuchet MS"/>
                <a:cs typeface="Trebuchet MS"/>
              </a:rPr>
              <a:t>gene</a:t>
            </a:r>
            <a:r>
              <a:rPr b="0" spc="-715" dirty="0">
                <a:latin typeface="Trebuchet MS"/>
                <a:cs typeface="Trebuchet MS"/>
              </a:rPr>
              <a:t> </a:t>
            </a:r>
            <a:r>
              <a:rPr b="0" spc="-170" dirty="0">
                <a:latin typeface="Trebuchet MS"/>
                <a:cs typeface="Trebuchet MS"/>
              </a:rPr>
              <a:t>expression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779" y="1882393"/>
            <a:ext cx="7964170" cy="352488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marR="941705" indent="-342900" algn="just">
              <a:lnSpc>
                <a:spcPct val="80000"/>
              </a:lnSpc>
              <a:spcBef>
                <a:spcPts val="77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145" dirty="0">
                <a:latin typeface="Trebuchet MS"/>
                <a:cs typeface="Trebuchet MS"/>
              </a:rPr>
              <a:t>Each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80" dirty="0">
                <a:latin typeface="Trebuchet MS"/>
                <a:cs typeface="Trebuchet MS"/>
              </a:rPr>
              <a:t>cell</a:t>
            </a:r>
            <a:r>
              <a:rPr sz="2800" spc="-225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in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85" dirty="0">
                <a:latin typeface="Trebuchet MS"/>
                <a:cs typeface="Trebuchet MS"/>
              </a:rPr>
              <a:t>human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contains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65" dirty="0">
                <a:latin typeface="Trebuchet MS"/>
                <a:cs typeface="Trebuchet MS"/>
              </a:rPr>
              <a:t>all</a:t>
            </a:r>
            <a:r>
              <a:rPr sz="2800" spc="-229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45" dirty="0">
                <a:latin typeface="Trebuchet MS"/>
                <a:cs typeface="Trebuchet MS"/>
              </a:rPr>
              <a:t>genetic  </a:t>
            </a:r>
            <a:r>
              <a:rPr sz="2800" spc="-150" dirty="0">
                <a:latin typeface="Trebuchet MS"/>
                <a:cs typeface="Trebuchet MS"/>
              </a:rPr>
              <a:t>material</a:t>
            </a:r>
            <a:r>
              <a:rPr sz="2800" spc="-250" dirty="0">
                <a:latin typeface="Trebuchet MS"/>
                <a:cs typeface="Trebuchet MS"/>
              </a:rPr>
              <a:t> </a:t>
            </a:r>
            <a:r>
              <a:rPr sz="2800" spc="-130" dirty="0">
                <a:latin typeface="Trebuchet MS"/>
                <a:cs typeface="Trebuchet MS"/>
              </a:rPr>
              <a:t>for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growth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95" dirty="0">
                <a:latin typeface="Trebuchet MS"/>
                <a:cs typeface="Trebuchet MS"/>
              </a:rPr>
              <a:t>and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development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of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30" dirty="0">
                <a:latin typeface="Trebuchet MS"/>
                <a:cs typeface="Trebuchet MS"/>
              </a:rPr>
              <a:t>a  </a:t>
            </a:r>
            <a:r>
              <a:rPr sz="2800" spc="-85" dirty="0">
                <a:latin typeface="Trebuchet MS"/>
                <a:cs typeface="Trebuchet MS"/>
              </a:rPr>
              <a:t>human</a:t>
            </a:r>
            <a:endParaRPr sz="2800">
              <a:latin typeface="Trebuchet MS"/>
              <a:cs typeface="Trebuchet MS"/>
            </a:endParaRPr>
          </a:p>
          <a:p>
            <a:pPr marL="355600" marR="5080" indent="-342900">
              <a:lnSpc>
                <a:spcPct val="8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sz="2800" spc="-80" dirty="0">
                <a:latin typeface="Trebuchet MS"/>
                <a:cs typeface="Trebuchet MS"/>
              </a:rPr>
              <a:t>Some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of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14" dirty="0">
                <a:latin typeface="Trebuchet MS"/>
                <a:cs typeface="Trebuchet MS"/>
              </a:rPr>
              <a:t>these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genes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55" dirty="0">
                <a:latin typeface="Trebuchet MS"/>
                <a:cs typeface="Trebuchet MS"/>
              </a:rPr>
              <a:t>will</a:t>
            </a:r>
            <a:r>
              <a:rPr sz="2800" spc="-229" dirty="0">
                <a:latin typeface="Trebuchet MS"/>
                <a:cs typeface="Trebuchet MS"/>
              </a:rPr>
              <a:t> </a:t>
            </a:r>
            <a:r>
              <a:rPr sz="2800" spc="-114" dirty="0">
                <a:latin typeface="Trebuchet MS"/>
                <a:cs typeface="Trebuchet MS"/>
              </a:rPr>
              <a:t>be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need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to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14" dirty="0">
                <a:latin typeface="Trebuchet MS"/>
                <a:cs typeface="Trebuchet MS"/>
              </a:rPr>
              <a:t>be</a:t>
            </a:r>
            <a:r>
              <a:rPr sz="2800" spc="-200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expressed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65" dirty="0">
                <a:latin typeface="Trebuchet MS"/>
                <a:cs typeface="Trebuchet MS"/>
              </a:rPr>
              <a:t>all  </a:t>
            </a: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45" dirty="0">
                <a:latin typeface="Trebuchet MS"/>
                <a:cs typeface="Trebuchet MS"/>
              </a:rPr>
              <a:t>time</a:t>
            </a:r>
            <a:endParaRPr sz="2800">
              <a:latin typeface="Trebuchet MS"/>
              <a:cs typeface="Trebuchet MS"/>
            </a:endParaRPr>
          </a:p>
          <a:p>
            <a:pPr marL="354965" marR="789940" indent="-342900">
              <a:lnSpc>
                <a:spcPct val="8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30" dirty="0">
                <a:latin typeface="Trebuchet MS"/>
                <a:cs typeface="Trebuchet MS"/>
              </a:rPr>
              <a:t>These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40" dirty="0">
                <a:latin typeface="Trebuchet MS"/>
                <a:cs typeface="Trebuchet MS"/>
              </a:rPr>
              <a:t>are</a:t>
            </a:r>
            <a:r>
              <a:rPr sz="2800" spc="-225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genes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45" dirty="0">
                <a:latin typeface="Trebuchet MS"/>
                <a:cs typeface="Trebuchet MS"/>
              </a:rPr>
              <a:t>that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40" dirty="0">
                <a:latin typeface="Trebuchet MS"/>
                <a:cs typeface="Trebuchet MS"/>
              </a:rPr>
              <a:t>are</a:t>
            </a:r>
            <a:r>
              <a:rPr sz="2800" spc="-229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involved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in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of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60" dirty="0">
                <a:latin typeface="Trebuchet MS"/>
                <a:cs typeface="Trebuchet MS"/>
              </a:rPr>
              <a:t>vital  </a:t>
            </a:r>
            <a:r>
              <a:rPr sz="2800" spc="-140" dirty="0">
                <a:latin typeface="Trebuchet MS"/>
                <a:cs typeface="Trebuchet MS"/>
              </a:rPr>
              <a:t>biochemical </a:t>
            </a:r>
            <a:r>
              <a:rPr sz="2800" spc="-100" dirty="0">
                <a:latin typeface="Trebuchet MS"/>
                <a:cs typeface="Trebuchet MS"/>
              </a:rPr>
              <a:t>processes </a:t>
            </a:r>
            <a:r>
              <a:rPr sz="2800" spc="-95" dirty="0">
                <a:latin typeface="Trebuchet MS"/>
                <a:cs typeface="Trebuchet MS"/>
              </a:rPr>
              <a:t>such </a:t>
            </a:r>
            <a:r>
              <a:rPr sz="2800" spc="-85" dirty="0">
                <a:latin typeface="Trebuchet MS"/>
                <a:cs typeface="Trebuchet MS"/>
              </a:rPr>
              <a:t>as</a:t>
            </a:r>
            <a:r>
              <a:rPr sz="2800" spc="-459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respiration</a:t>
            </a:r>
            <a:endParaRPr sz="2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5" dirty="0">
                <a:latin typeface="Trebuchet MS"/>
                <a:cs typeface="Trebuchet MS"/>
              </a:rPr>
              <a:t>Other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genes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40" dirty="0">
                <a:latin typeface="Trebuchet MS"/>
                <a:cs typeface="Trebuchet MS"/>
              </a:rPr>
              <a:t>are</a:t>
            </a:r>
            <a:r>
              <a:rPr sz="2800" spc="-225" dirty="0">
                <a:latin typeface="Trebuchet MS"/>
                <a:cs typeface="Trebuchet MS"/>
              </a:rPr>
              <a:t> </a:t>
            </a:r>
            <a:r>
              <a:rPr sz="2800" spc="-90" dirty="0">
                <a:latin typeface="Trebuchet MS"/>
                <a:cs typeface="Trebuchet MS"/>
              </a:rPr>
              <a:t>not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expressed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65" dirty="0">
                <a:latin typeface="Trebuchet MS"/>
                <a:cs typeface="Trebuchet MS"/>
              </a:rPr>
              <a:t>all</a:t>
            </a:r>
            <a:r>
              <a:rPr sz="2800" spc="-225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45" dirty="0">
                <a:latin typeface="Trebuchet MS"/>
                <a:cs typeface="Trebuchet MS"/>
              </a:rPr>
              <a:t>time</a:t>
            </a:r>
            <a:endParaRPr sz="2800">
              <a:latin typeface="Trebuchet MS"/>
              <a:cs typeface="Trebuchet MS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sz="2800" spc="-150" dirty="0">
                <a:latin typeface="Trebuchet MS"/>
                <a:cs typeface="Trebuchet MS"/>
              </a:rPr>
              <a:t>They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40" dirty="0">
                <a:latin typeface="Trebuchet MS"/>
                <a:cs typeface="Trebuchet MS"/>
              </a:rPr>
              <a:t>are</a:t>
            </a:r>
            <a:r>
              <a:rPr sz="2800" spc="-225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switched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45" dirty="0">
                <a:latin typeface="Trebuchet MS"/>
                <a:cs typeface="Trebuchet MS"/>
              </a:rPr>
              <a:t>on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95" dirty="0">
                <a:latin typeface="Trebuchet MS"/>
                <a:cs typeface="Trebuchet MS"/>
              </a:rPr>
              <a:t>an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40" dirty="0">
                <a:latin typeface="Trebuchet MS"/>
                <a:cs typeface="Trebuchet MS"/>
              </a:rPr>
              <a:t>off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65" dirty="0">
                <a:latin typeface="Trebuchet MS"/>
                <a:cs typeface="Trebuchet MS"/>
              </a:rPr>
              <a:t>at</a:t>
            </a:r>
            <a:r>
              <a:rPr sz="2800" spc="-225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need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47336" y="811021"/>
            <a:ext cx="199898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65" dirty="0"/>
              <a:t>Ope</a:t>
            </a:r>
            <a:r>
              <a:rPr spc="-235" dirty="0"/>
              <a:t>r</a:t>
            </a:r>
            <a:r>
              <a:rPr spc="-170" dirty="0"/>
              <a:t>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617" y="2249677"/>
            <a:ext cx="4227195" cy="382905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60" dirty="0">
                <a:latin typeface="Trebuchet MS"/>
                <a:cs typeface="Trebuchet MS"/>
              </a:rPr>
              <a:t>An</a:t>
            </a:r>
            <a:r>
              <a:rPr sz="3200" spc="-250" dirty="0">
                <a:latin typeface="Trebuchet MS"/>
                <a:cs typeface="Trebuchet MS"/>
              </a:rPr>
              <a:t> </a:t>
            </a:r>
            <a:r>
              <a:rPr sz="3200" spc="-100" dirty="0">
                <a:latin typeface="Trebuchet MS"/>
                <a:cs typeface="Trebuchet MS"/>
              </a:rPr>
              <a:t>operon</a:t>
            </a:r>
            <a:r>
              <a:rPr sz="3200" spc="-235" dirty="0">
                <a:latin typeface="Trebuchet MS"/>
                <a:cs typeface="Trebuchet MS"/>
              </a:rPr>
              <a:t> </a:t>
            </a:r>
            <a:r>
              <a:rPr sz="3200" spc="-114" dirty="0">
                <a:latin typeface="Trebuchet MS"/>
                <a:cs typeface="Trebuchet MS"/>
              </a:rPr>
              <a:t>is</a:t>
            </a:r>
            <a:r>
              <a:rPr sz="3200" spc="-250" dirty="0">
                <a:latin typeface="Trebuchet MS"/>
                <a:cs typeface="Trebuchet MS"/>
              </a:rPr>
              <a:t> </a:t>
            </a:r>
            <a:r>
              <a:rPr sz="3200" spc="-150" dirty="0">
                <a:latin typeface="Trebuchet MS"/>
                <a:cs typeface="Trebuchet MS"/>
              </a:rPr>
              <a:t>a</a:t>
            </a:r>
            <a:r>
              <a:rPr sz="3200" spc="-250" dirty="0">
                <a:latin typeface="Trebuchet MS"/>
                <a:cs typeface="Trebuchet MS"/>
              </a:rPr>
              <a:t> </a:t>
            </a:r>
            <a:r>
              <a:rPr sz="3200" spc="-100" dirty="0">
                <a:latin typeface="Trebuchet MS"/>
                <a:cs typeface="Trebuchet MS"/>
              </a:rPr>
              <a:t>group</a:t>
            </a:r>
            <a:r>
              <a:rPr sz="3200" spc="-235" dirty="0">
                <a:latin typeface="Trebuchet MS"/>
                <a:cs typeface="Trebuchet MS"/>
              </a:rPr>
              <a:t> </a:t>
            </a:r>
            <a:r>
              <a:rPr sz="3200" spc="-125" dirty="0">
                <a:latin typeface="Trebuchet MS"/>
                <a:cs typeface="Trebuchet MS"/>
              </a:rPr>
              <a:t>of  </a:t>
            </a:r>
            <a:r>
              <a:rPr sz="3200" spc="-114" dirty="0">
                <a:latin typeface="Trebuchet MS"/>
                <a:cs typeface="Trebuchet MS"/>
              </a:rPr>
              <a:t>genes </a:t>
            </a:r>
            <a:r>
              <a:rPr sz="3200" spc="-165" dirty="0">
                <a:latin typeface="Trebuchet MS"/>
                <a:cs typeface="Trebuchet MS"/>
              </a:rPr>
              <a:t>that are  </a:t>
            </a:r>
            <a:r>
              <a:rPr sz="3200" b="1" spc="-190" dirty="0">
                <a:latin typeface="Trebuchet MS"/>
                <a:cs typeface="Trebuchet MS"/>
              </a:rPr>
              <a:t>transcribed </a:t>
            </a:r>
            <a:r>
              <a:rPr sz="3200" b="1" spc="-160" dirty="0">
                <a:latin typeface="Trebuchet MS"/>
                <a:cs typeface="Trebuchet MS"/>
              </a:rPr>
              <a:t>at </a:t>
            </a:r>
            <a:r>
              <a:rPr sz="3200" b="1" spc="-190" dirty="0">
                <a:latin typeface="Trebuchet MS"/>
                <a:cs typeface="Trebuchet MS"/>
              </a:rPr>
              <a:t>the  </a:t>
            </a:r>
            <a:r>
              <a:rPr sz="3200" b="1" spc="-155" dirty="0">
                <a:latin typeface="Trebuchet MS"/>
                <a:cs typeface="Trebuchet MS"/>
              </a:rPr>
              <a:t>same</a:t>
            </a:r>
            <a:r>
              <a:rPr sz="3200" b="1" spc="-254" dirty="0">
                <a:latin typeface="Trebuchet MS"/>
                <a:cs typeface="Trebuchet MS"/>
              </a:rPr>
              <a:t> </a:t>
            </a:r>
            <a:r>
              <a:rPr sz="3200" b="1" spc="-220" dirty="0">
                <a:latin typeface="Trebuchet MS"/>
                <a:cs typeface="Trebuchet MS"/>
              </a:rPr>
              <a:t>time</a:t>
            </a:r>
            <a:r>
              <a:rPr sz="3200" spc="-220" dirty="0">
                <a:latin typeface="Trebuchet MS"/>
                <a:cs typeface="Trebuchet MS"/>
              </a:rPr>
              <a:t>.</a:t>
            </a:r>
            <a:endParaRPr sz="3200">
              <a:latin typeface="Trebuchet MS"/>
              <a:cs typeface="Trebuchet MS"/>
            </a:endParaRPr>
          </a:p>
          <a:p>
            <a:pPr marL="355600" marR="57150" indent="-342900" algn="just">
              <a:lnSpc>
                <a:spcPct val="80000"/>
              </a:lnSpc>
              <a:spcBef>
                <a:spcPts val="770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175" dirty="0">
                <a:latin typeface="Trebuchet MS"/>
                <a:cs typeface="Trebuchet MS"/>
              </a:rPr>
              <a:t>They </a:t>
            </a:r>
            <a:r>
              <a:rPr sz="3200" spc="-135" dirty="0">
                <a:latin typeface="Trebuchet MS"/>
                <a:cs typeface="Trebuchet MS"/>
              </a:rPr>
              <a:t>usually </a:t>
            </a:r>
            <a:r>
              <a:rPr sz="3200" spc="-150" dirty="0">
                <a:latin typeface="Trebuchet MS"/>
                <a:cs typeface="Trebuchet MS"/>
              </a:rPr>
              <a:t>control</a:t>
            </a:r>
            <a:r>
              <a:rPr sz="3200" spc="-380" dirty="0">
                <a:latin typeface="Trebuchet MS"/>
                <a:cs typeface="Trebuchet MS"/>
              </a:rPr>
              <a:t> </a:t>
            </a:r>
            <a:r>
              <a:rPr sz="3200" spc="-114" dirty="0">
                <a:latin typeface="Trebuchet MS"/>
                <a:cs typeface="Trebuchet MS"/>
              </a:rPr>
              <a:t>an  </a:t>
            </a:r>
            <a:r>
              <a:rPr sz="3200" spc="-140" dirty="0">
                <a:latin typeface="Trebuchet MS"/>
                <a:cs typeface="Trebuchet MS"/>
              </a:rPr>
              <a:t>important </a:t>
            </a:r>
            <a:r>
              <a:rPr sz="3200" spc="-155" dirty="0">
                <a:latin typeface="Trebuchet MS"/>
                <a:cs typeface="Trebuchet MS"/>
              </a:rPr>
              <a:t>biochemical  </a:t>
            </a:r>
            <a:r>
              <a:rPr sz="3200" spc="-150" dirty="0">
                <a:latin typeface="Trebuchet MS"/>
                <a:cs typeface="Trebuchet MS"/>
              </a:rPr>
              <a:t>process.</a:t>
            </a:r>
            <a:endParaRPr sz="3200">
              <a:latin typeface="Trebuchet MS"/>
              <a:cs typeface="Trebuchet MS"/>
            </a:endParaRPr>
          </a:p>
          <a:p>
            <a:pPr marL="355600" marR="125095" indent="-343535" algn="just">
              <a:lnSpc>
                <a:spcPct val="80000"/>
              </a:lnSpc>
              <a:spcBef>
                <a:spcPts val="765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175" dirty="0">
                <a:latin typeface="Trebuchet MS"/>
                <a:cs typeface="Trebuchet MS"/>
              </a:rPr>
              <a:t>They </a:t>
            </a:r>
            <a:r>
              <a:rPr sz="3200" spc="-165" dirty="0">
                <a:latin typeface="Trebuchet MS"/>
                <a:cs typeface="Trebuchet MS"/>
              </a:rPr>
              <a:t>are </a:t>
            </a:r>
            <a:r>
              <a:rPr sz="3200" b="1" spc="-155" dirty="0">
                <a:latin typeface="Trebuchet MS"/>
                <a:cs typeface="Trebuchet MS"/>
              </a:rPr>
              <a:t>only </a:t>
            </a:r>
            <a:r>
              <a:rPr sz="3200" b="1" spc="-165" dirty="0">
                <a:latin typeface="Trebuchet MS"/>
                <a:cs typeface="Trebuchet MS"/>
              </a:rPr>
              <a:t>found</a:t>
            </a:r>
            <a:r>
              <a:rPr sz="3200" b="1" spc="-515" dirty="0">
                <a:latin typeface="Trebuchet MS"/>
                <a:cs typeface="Trebuchet MS"/>
              </a:rPr>
              <a:t> </a:t>
            </a:r>
            <a:r>
              <a:rPr sz="3200" b="1" spc="-175" dirty="0">
                <a:latin typeface="Trebuchet MS"/>
                <a:cs typeface="Trebuchet MS"/>
              </a:rPr>
              <a:t>in  </a:t>
            </a:r>
            <a:r>
              <a:rPr sz="3200" b="1" spc="-200" dirty="0">
                <a:latin typeface="Trebuchet MS"/>
                <a:cs typeface="Trebuchet MS"/>
              </a:rPr>
              <a:t>prokaryotes</a:t>
            </a:r>
            <a:r>
              <a:rPr sz="3200" spc="-200" dirty="0">
                <a:latin typeface="Trebuchet MS"/>
                <a:cs typeface="Trebuchet MS"/>
              </a:rPr>
              <a:t>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78893" y="2049779"/>
            <a:ext cx="2857499" cy="2676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133465" y="4795139"/>
            <a:ext cx="2098675" cy="739775"/>
          </a:xfrm>
          <a:prstGeom prst="rect">
            <a:avLst/>
          </a:prstGeom>
        </p:spPr>
        <p:txBody>
          <a:bodyPr vert="horz" wrap="square" lIns="0" tIns="167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15"/>
              </a:spcBef>
            </a:pPr>
            <a:r>
              <a:rPr sz="1800" spc="-135" dirty="0">
                <a:latin typeface="Trebuchet MS"/>
                <a:cs typeface="Trebuchet MS"/>
              </a:rPr>
              <a:t>Jacob, </a:t>
            </a:r>
            <a:r>
              <a:rPr sz="1800" spc="25" dirty="0">
                <a:latin typeface="Trebuchet MS"/>
                <a:cs typeface="Trebuchet MS"/>
              </a:rPr>
              <a:t>Monod </a:t>
            </a:r>
            <a:r>
              <a:rPr sz="1800" spc="-45" dirty="0">
                <a:latin typeface="Trebuchet MS"/>
                <a:cs typeface="Trebuchet MS"/>
              </a:rPr>
              <a:t>&amp;</a:t>
            </a:r>
            <a:r>
              <a:rPr sz="1800" spc="-3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Lwoff</a:t>
            </a:r>
            <a:endParaRPr sz="1800">
              <a:latin typeface="Trebuchet MS"/>
              <a:cs typeface="Trebuchet MS"/>
            </a:endParaRPr>
          </a:p>
          <a:p>
            <a:pPr marL="952500">
              <a:lnSpc>
                <a:spcPct val="100000"/>
              </a:lnSpc>
              <a:spcBef>
                <a:spcPts val="810"/>
              </a:spcBef>
            </a:pPr>
            <a:r>
              <a:rPr sz="1200" spc="145" dirty="0">
                <a:latin typeface="Trebuchet MS"/>
                <a:cs typeface="Trebuchet MS"/>
              </a:rPr>
              <a:t>©</a:t>
            </a:r>
            <a:r>
              <a:rPr sz="1200" spc="-100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NobelPrize.org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02863" y="811021"/>
            <a:ext cx="348742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245" dirty="0">
                <a:latin typeface="Trebuchet MS"/>
                <a:cs typeface="Trebuchet MS"/>
              </a:rPr>
              <a:t>The </a:t>
            </a:r>
            <a:r>
              <a:rPr b="0" i="1" spc="-5" dirty="0">
                <a:latin typeface="Carlito"/>
                <a:cs typeface="Carlito"/>
              </a:rPr>
              <a:t>lac</a:t>
            </a:r>
            <a:r>
              <a:rPr b="0" i="1" spc="-135" dirty="0">
                <a:latin typeface="Carlito"/>
                <a:cs typeface="Carlito"/>
              </a:rPr>
              <a:t> </a:t>
            </a:r>
            <a:r>
              <a:rPr b="0" spc="-135" dirty="0">
                <a:latin typeface="Trebuchet MS"/>
                <a:cs typeface="Trebuchet MS"/>
              </a:rPr>
              <a:t>Operon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698" y="1956307"/>
            <a:ext cx="7597140" cy="3146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355600" algn="l"/>
                <a:tab pos="356235" algn="l"/>
              </a:tabLst>
            </a:pPr>
            <a:r>
              <a:rPr sz="3200" spc="-180" dirty="0">
                <a:latin typeface="Trebuchet MS"/>
                <a:cs typeface="Trebuchet MS"/>
              </a:rPr>
              <a:t>The </a:t>
            </a:r>
            <a:r>
              <a:rPr sz="3200" i="1" spc="-5" dirty="0">
                <a:latin typeface="Carlito"/>
                <a:cs typeface="Carlito"/>
              </a:rPr>
              <a:t>lac </a:t>
            </a:r>
            <a:r>
              <a:rPr sz="3200" spc="-100" dirty="0">
                <a:latin typeface="Trebuchet MS"/>
                <a:cs typeface="Trebuchet MS"/>
              </a:rPr>
              <a:t>operon </a:t>
            </a:r>
            <a:r>
              <a:rPr sz="3200" spc="-120" dirty="0">
                <a:latin typeface="Trebuchet MS"/>
                <a:cs typeface="Trebuchet MS"/>
              </a:rPr>
              <a:t>consists </a:t>
            </a:r>
            <a:r>
              <a:rPr sz="3200" spc="-125" dirty="0">
                <a:latin typeface="Trebuchet MS"/>
                <a:cs typeface="Trebuchet MS"/>
              </a:rPr>
              <a:t>of </a:t>
            </a:r>
            <a:r>
              <a:rPr sz="3200" b="1" spc="-215" dirty="0">
                <a:solidFill>
                  <a:srgbClr val="FF3300"/>
                </a:solidFill>
                <a:latin typeface="Trebuchet MS"/>
                <a:cs typeface="Trebuchet MS"/>
              </a:rPr>
              <a:t>three </a:t>
            </a:r>
            <a:r>
              <a:rPr sz="3200" b="1" spc="-175" dirty="0">
                <a:solidFill>
                  <a:srgbClr val="FF3300"/>
                </a:solidFill>
                <a:latin typeface="Trebuchet MS"/>
                <a:cs typeface="Trebuchet MS"/>
              </a:rPr>
              <a:t>genes</a:t>
            </a:r>
            <a:r>
              <a:rPr sz="3200" b="1" spc="-650" dirty="0">
                <a:solidFill>
                  <a:srgbClr val="FF3300"/>
                </a:solidFill>
                <a:latin typeface="Trebuchet MS"/>
                <a:cs typeface="Trebuchet MS"/>
              </a:rPr>
              <a:t> </a:t>
            </a:r>
            <a:r>
              <a:rPr sz="3200" spc="-160" dirty="0">
                <a:latin typeface="Trebuchet MS"/>
                <a:cs typeface="Trebuchet MS"/>
              </a:rPr>
              <a:t>each  </a:t>
            </a:r>
            <a:r>
              <a:rPr sz="3200" spc="-145" dirty="0">
                <a:latin typeface="Trebuchet MS"/>
                <a:cs typeface="Trebuchet MS"/>
              </a:rPr>
              <a:t>involved </a:t>
            </a:r>
            <a:r>
              <a:rPr sz="3200" spc="-130" dirty="0">
                <a:latin typeface="Trebuchet MS"/>
                <a:cs typeface="Trebuchet MS"/>
              </a:rPr>
              <a:t>in </a:t>
            </a:r>
            <a:r>
              <a:rPr sz="3200" spc="-120" dirty="0">
                <a:latin typeface="Trebuchet MS"/>
                <a:cs typeface="Trebuchet MS"/>
              </a:rPr>
              <a:t>processing </a:t>
            </a:r>
            <a:r>
              <a:rPr sz="3200" spc="-140" dirty="0">
                <a:latin typeface="Trebuchet MS"/>
                <a:cs typeface="Trebuchet MS"/>
              </a:rPr>
              <a:t>the </a:t>
            </a:r>
            <a:r>
              <a:rPr sz="3200" spc="-114" dirty="0">
                <a:latin typeface="Trebuchet MS"/>
                <a:cs typeface="Trebuchet MS"/>
              </a:rPr>
              <a:t>sugar</a:t>
            </a:r>
            <a:r>
              <a:rPr sz="3200" spc="-565" dirty="0">
                <a:latin typeface="Trebuchet MS"/>
                <a:cs typeface="Trebuchet MS"/>
              </a:rPr>
              <a:t> </a:t>
            </a:r>
            <a:r>
              <a:rPr sz="3200" spc="-155" dirty="0">
                <a:latin typeface="Trebuchet MS"/>
                <a:cs typeface="Trebuchet MS"/>
              </a:rPr>
              <a:t>lactose</a:t>
            </a:r>
            <a:endParaRPr sz="3200">
              <a:latin typeface="Trebuchet MS"/>
              <a:cs typeface="Trebuchet MS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Symbol"/>
              <a:buChar char=""/>
              <a:tabLst>
                <a:tab pos="354965" algn="l"/>
                <a:tab pos="356235" algn="l"/>
              </a:tabLst>
            </a:pPr>
            <a:r>
              <a:rPr sz="3200" spc="-90" dirty="0">
                <a:latin typeface="Trebuchet MS"/>
                <a:cs typeface="Trebuchet MS"/>
              </a:rPr>
              <a:t>One</a:t>
            </a:r>
            <a:r>
              <a:rPr sz="3200" spc="-235" dirty="0">
                <a:latin typeface="Trebuchet MS"/>
                <a:cs typeface="Trebuchet MS"/>
              </a:rPr>
              <a:t> </a:t>
            </a:r>
            <a:r>
              <a:rPr sz="3200" spc="-125" dirty="0">
                <a:latin typeface="Trebuchet MS"/>
                <a:cs typeface="Trebuchet MS"/>
              </a:rPr>
              <a:t>of</a:t>
            </a:r>
            <a:r>
              <a:rPr sz="3200" spc="-250" dirty="0">
                <a:latin typeface="Trebuchet MS"/>
                <a:cs typeface="Trebuchet MS"/>
              </a:rPr>
              <a:t> </a:t>
            </a:r>
            <a:r>
              <a:rPr sz="3200" spc="-135" dirty="0">
                <a:latin typeface="Trebuchet MS"/>
                <a:cs typeface="Trebuchet MS"/>
              </a:rPr>
              <a:t>them</a:t>
            </a:r>
            <a:r>
              <a:rPr sz="3200" spc="-225" dirty="0">
                <a:latin typeface="Trebuchet MS"/>
                <a:cs typeface="Trebuchet MS"/>
              </a:rPr>
              <a:t> </a:t>
            </a:r>
            <a:r>
              <a:rPr sz="3200" spc="-114" dirty="0">
                <a:latin typeface="Trebuchet MS"/>
                <a:cs typeface="Trebuchet MS"/>
              </a:rPr>
              <a:t>is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the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30" dirty="0">
                <a:latin typeface="Trebuchet MS"/>
                <a:cs typeface="Trebuchet MS"/>
              </a:rPr>
              <a:t>gene</a:t>
            </a:r>
            <a:r>
              <a:rPr sz="3200" spc="-235" dirty="0">
                <a:latin typeface="Trebuchet MS"/>
                <a:cs typeface="Trebuchet MS"/>
              </a:rPr>
              <a:t> </a:t>
            </a:r>
            <a:r>
              <a:rPr sz="3200" spc="-150" dirty="0">
                <a:latin typeface="Trebuchet MS"/>
                <a:cs typeface="Trebuchet MS"/>
              </a:rPr>
              <a:t>for</a:t>
            </a:r>
            <a:r>
              <a:rPr sz="3200" spc="-250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the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50" dirty="0">
                <a:latin typeface="Trebuchet MS"/>
                <a:cs typeface="Trebuchet MS"/>
              </a:rPr>
              <a:t>enzyme</a:t>
            </a:r>
            <a:r>
              <a:rPr sz="3200" spc="-235" dirty="0">
                <a:latin typeface="Trebuchet MS"/>
                <a:cs typeface="Trebuchet MS"/>
              </a:rPr>
              <a:t> </a:t>
            </a:r>
            <a:r>
              <a:rPr sz="3200" b="1" spc="-165" dirty="0">
                <a:solidFill>
                  <a:srgbClr val="FF3300"/>
                </a:solidFill>
                <a:latin typeface="Trebuchet MS"/>
                <a:cs typeface="Trebuchet MS"/>
              </a:rPr>
              <a:t>β‐</a:t>
            </a:r>
            <a:endParaRPr sz="320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</a:pPr>
            <a:r>
              <a:rPr sz="3200" b="1" spc="-155" dirty="0">
                <a:solidFill>
                  <a:srgbClr val="FF3300"/>
                </a:solidFill>
                <a:latin typeface="Trebuchet MS"/>
                <a:cs typeface="Trebuchet MS"/>
              </a:rPr>
              <a:t>galactosidase</a:t>
            </a:r>
            <a:endParaRPr sz="3200">
              <a:latin typeface="Trebuchet MS"/>
              <a:cs typeface="Trebuchet MS"/>
            </a:endParaRPr>
          </a:p>
          <a:p>
            <a:pPr marL="354965" marR="22225" indent="-342900">
              <a:lnSpc>
                <a:spcPct val="100000"/>
              </a:lnSpc>
              <a:spcBef>
                <a:spcPts val="770"/>
              </a:spcBef>
              <a:buFont typeface="Symbol"/>
              <a:buChar char=""/>
              <a:tabLst>
                <a:tab pos="354965" algn="l"/>
                <a:tab pos="356235" algn="l"/>
              </a:tabLst>
            </a:pPr>
            <a:r>
              <a:rPr sz="3200" spc="-155" dirty="0">
                <a:latin typeface="Trebuchet MS"/>
                <a:cs typeface="Trebuchet MS"/>
              </a:rPr>
              <a:t>This </a:t>
            </a:r>
            <a:r>
              <a:rPr sz="3200" spc="-150" dirty="0">
                <a:latin typeface="Trebuchet MS"/>
                <a:cs typeface="Trebuchet MS"/>
              </a:rPr>
              <a:t>enzyme </a:t>
            </a:r>
            <a:r>
              <a:rPr sz="3200" spc="-130" dirty="0">
                <a:latin typeface="Trebuchet MS"/>
                <a:cs typeface="Trebuchet MS"/>
              </a:rPr>
              <a:t>hydrolyses </a:t>
            </a:r>
            <a:r>
              <a:rPr sz="3200" spc="-155" dirty="0">
                <a:latin typeface="Trebuchet MS"/>
                <a:cs typeface="Trebuchet MS"/>
              </a:rPr>
              <a:t>lactose </a:t>
            </a:r>
            <a:r>
              <a:rPr sz="3200" spc="-140" dirty="0">
                <a:latin typeface="Trebuchet MS"/>
                <a:cs typeface="Trebuchet MS"/>
              </a:rPr>
              <a:t>into</a:t>
            </a:r>
            <a:r>
              <a:rPr sz="3200" spc="-515" dirty="0">
                <a:latin typeface="Trebuchet MS"/>
                <a:cs typeface="Trebuchet MS"/>
              </a:rPr>
              <a:t> </a:t>
            </a:r>
            <a:r>
              <a:rPr sz="3200" spc="-130" dirty="0">
                <a:latin typeface="Trebuchet MS"/>
                <a:cs typeface="Trebuchet MS"/>
              </a:rPr>
              <a:t>glucose  </a:t>
            </a:r>
            <a:r>
              <a:rPr sz="3200" spc="-114" dirty="0">
                <a:latin typeface="Trebuchet MS"/>
                <a:cs typeface="Trebuchet MS"/>
              </a:rPr>
              <a:t>and</a:t>
            </a:r>
            <a:r>
              <a:rPr sz="3200" spc="-220" dirty="0">
                <a:latin typeface="Trebuchet MS"/>
                <a:cs typeface="Trebuchet MS"/>
              </a:rPr>
              <a:t> </a:t>
            </a:r>
            <a:r>
              <a:rPr sz="3200" spc="-155" dirty="0">
                <a:latin typeface="Trebuchet MS"/>
                <a:cs typeface="Trebuchet MS"/>
              </a:rPr>
              <a:t>galactose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1537" y="811021"/>
            <a:ext cx="660971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70" dirty="0">
                <a:latin typeface="Trebuchet MS"/>
                <a:cs typeface="Trebuchet MS"/>
              </a:rPr>
              <a:t>Adapting </a:t>
            </a:r>
            <a:r>
              <a:rPr b="0" spc="-180" dirty="0">
                <a:latin typeface="Trebuchet MS"/>
                <a:cs typeface="Trebuchet MS"/>
              </a:rPr>
              <a:t>to </a:t>
            </a:r>
            <a:r>
              <a:rPr b="0" spc="-195" dirty="0">
                <a:latin typeface="Trebuchet MS"/>
                <a:cs typeface="Trebuchet MS"/>
              </a:rPr>
              <a:t>the</a:t>
            </a:r>
            <a:r>
              <a:rPr b="0" spc="-630" dirty="0">
                <a:latin typeface="Trebuchet MS"/>
                <a:cs typeface="Trebuchet MS"/>
              </a:rPr>
              <a:t> </a:t>
            </a:r>
            <a:r>
              <a:rPr b="0" spc="-180" dirty="0">
                <a:latin typeface="Trebuchet MS"/>
                <a:cs typeface="Trebuchet MS"/>
              </a:rPr>
              <a:t>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779" y="1886966"/>
            <a:ext cx="7897495" cy="334137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55600" marR="1016635" indent="-343535">
              <a:lnSpc>
                <a:spcPts val="346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sz="3200" i="1" spc="-5" dirty="0">
                <a:latin typeface="Carlito"/>
                <a:cs typeface="Carlito"/>
              </a:rPr>
              <a:t>E. </a:t>
            </a:r>
            <a:r>
              <a:rPr sz="3200" i="1" spc="-10" dirty="0">
                <a:latin typeface="Carlito"/>
                <a:cs typeface="Carlito"/>
              </a:rPr>
              <a:t>coli </a:t>
            </a:r>
            <a:r>
              <a:rPr sz="3200" spc="-165" dirty="0">
                <a:latin typeface="Trebuchet MS"/>
                <a:cs typeface="Trebuchet MS"/>
              </a:rPr>
              <a:t>can </a:t>
            </a:r>
            <a:r>
              <a:rPr sz="3200" spc="-95" dirty="0">
                <a:latin typeface="Trebuchet MS"/>
                <a:cs typeface="Trebuchet MS"/>
              </a:rPr>
              <a:t>use </a:t>
            </a:r>
            <a:r>
              <a:rPr sz="3200" spc="-150" dirty="0">
                <a:latin typeface="Trebuchet MS"/>
                <a:cs typeface="Trebuchet MS"/>
              </a:rPr>
              <a:t>either </a:t>
            </a:r>
            <a:r>
              <a:rPr sz="3200" spc="-160" dirty="0">
                <a:latin typeface="Trebuchet MS"/>
                <a:cs typeface="Trebuchet MS"/>
              </a:rPr>
              <a:t>glucose, </a:t>
            </a:r>
            <a:r>
              <a:rPr sz="3200" spc="-135" dirty="0">
                <a:latin typeface="Trebuchet MS"/>
                <a:cs typeface="Trebuchet MS"/>
              </a:rPr>
              <a:t>which </a:t>
            </a:r>
            <a:r>
              <a:rPr sz="3200" spc="-114" dirty="0">
                <a:latin typeface="Trebuchet MS"/>
                <a:cs typeface="Trebuchet MS"/>
              </a:rPr>
              <a:t>is</a:t>
            </a:r>
            <a:r>
              <a:rPr sz="3200" spc="-670" dirty="0">
                <a:latin typeface="Trebuchet MS"/>
                <a:cs typeface="Trebuchet MS"/>
              </a:rPr>
              <a:t> </a:t>
            </a:r>
            <a:r>
              <a:rPr sz="3200" spc="-150" dirty="0">
                <a:latin typeface="Trebuchet MS"/>
                <a:cs typeface="Trebuchet MS"/>
              </a:rPr>
              <a:t>a  </a:t>
            </a:r>
            <a:r>
              <a:rPr sz="3200" spc="-140" dirty="0">
                <a:latin typeface="Trebuchet MS"/>
                <a:cs typeface="Trebuchet MS"/>
              </a:rPr>
              <a:t>monosaccharide, </a:t>
            </a:r>
            <a:r>
              <a:rPr sz="3200" spc="-85" dirty="0">
                <a:latin typeface="Trebuchet MS"/>
                <a:cs typeface="Trebuchet MS"/>
              </a:rPr>
              <a:t>or </a:t>
            </a:r>
            <a:r>
              <a:rPr sz="3200" spc="-185" dirty="0">
                <a:latin typeface="Trebuchet MS"/>
                <a:cs typeface="Trebuchet MS"/>
              </a:rPr>
              <a:t>lactose, </a:t>
            </a:r>
            <a:r>
              <a:rPr sz="3200" spc="-135" dirty="0">
                <a:latin typeface="Trebuchet MS"/>
                <a:cs typeface="Trebuchet MS"/>
              </a:rPr>
              <a:t>which </a:t>
            </a:r>
            <a:r>
              <a:rPr sz="3200" spc="-114" dirty="0">
                <a:latin typeface="Trebuchet MS"/>
                <a:cs typeface="Trebuchet MS"/>
              </a:rPr>
              <a:t>is </a:t>
            </a:r>
            <a:r>
              <a:rPr sz="3200" spc="-150" dirty="0">
                <a:latin typeface="Trebuchet MS"/>
                <a:cs typeface="Trebuchet MS"/>
              </a:rPr>
              <a:t>a  disaccharide</a:t>
            </a:r>
            <a:endParaRPr sz="3200">
              <a:latin typeface="Trebuchet MS"/>
              <a:cs typeface="Trebuchet MS"/>
            </a:endParaRPr>
          </a:p>
          <a:p>
            <a:pPr marL="355600" marR="815340" indent="-343535">
              <a:lnSpc>
                <a:spcPts val="3460"/>
              </a:lnSpc>
              <a:spcBef>
                <a:spcPts val="755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sz="3200" spc="-195" dirty="0">
                <a:latin typeface="Trebuchet MS"/>
                <a:cs typeface="Trebuchet MS"/>
              </a:rPr>
              <a:t>However, </a:t>
            </a:r>
            <a:r>
              <a:rPr sz="3200" spc="-155" dirty="0">
                <a:latin typeface="Trebuchet MS"/>
                <a:cs typeface="Trebuchet MS"/>
              </a:rPr>
              <a:t>lactose </a:t>
            </a:r>
            <a:r>
              <a:rPr sz="3200" spc="-110" dirty="0">
                <a:latin typeface="Trebuchet MS"/>
                <a:cs typeface="Trebuchet MS"/>
              </a:rPr>
              <a:t>needs </a:t>
            </a:r>
            <a:r>
              <a:rPr sz="3200" spc="-130" dirty="0">
                <a:latin typeface="Trebuchet MS"/>
                <a:cs typeface="Trebuchet MS"/>
              </a:rPr>
              <a:t>to </a:t>
            </a:r>
            <a:r>
              <a:rPr sz="3200" spc="-135" dirty="0">
                <a:latin typeface="Trebuchet MS"/>
                <a:cs typeface="Trebuchet MS"/>
              </a:rPr>
              <a:t>be</a:t>
            </a:r>
            <a:r>
              <a:rPr sz="3200" spc="-585" dirty="0">
                <a:latin typeface="Trebuchet MS"/>
                <a:cs typeface="Trebuchet MS"/>
              </a:rPr>
              <a:t> </a:t>
            </a:r>
            <a:r>
              <a:rPr sz="3200" spc="-135" dirty="0">
                <a:latin typeface="Trebuchet MS"/>
                <a:cs typeface="Trebuchet MS"/>
              </a:rPr>
              <a:t>hydrolysed  </a:t>
            </a:r>
            <a:r>
              <a:rPr sz="3200" spc="-160" dirty="0">
                <a:latin typeface="Trebuchet MS"/>
                <a:cs typeface="Trebuchet MS"/>
              </a:rPr>
              <a:t>(digested)</a:t>
            </a:r>
            <a:r>
              <a:rPr sz="3200" spc="-210" dirty="0">
                <a:latin typeface="Trebuchet MS"/>
                <a:cs typeface="Trebuchet MS"/>
              </a:rPr>
              <a:t> </a:t>
            </a:r>
            <a:r>
              <a:rPr sz="3200" spc="-175" dirty="0">
                <a:latin typeface="Trebuchet MS"/>
                <a:cs typeface="Trebuchet MS"/>
              </a:rPr>
              <a:t>first</a:t>
            </a:r>
            <a:endParaRPr sz="3200">
              <a:latin typeface="Trebuchet MS"/>
              <a:cs typeface="Trebuchet MS"/>
            </a:endParaRPr>
          </a:p>
          <a:p>
            <a:pPr marL="355600" marR="5080" indent="-343535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sz="3200" spc="-55" dirty="0">
                <a:latin typeface="Trebuchet MS"/>
                <a:cs typeface="Trebuchet MS"/>
              </a:rPr>
              <a:t>So</a:t>
            </a:r>
            <a:r>
              <a:rPr sz="3200" spc="-235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the</a:t>
            </a:r>
            <a:r>
              <a:rPr sz="3200" spc="-235" dirty="0">
                <a:latin typeface="Trebuchet MS"/>
                <a:cs typeface="Trebuchet MS"/>
              </a:rPr>
              <a:t> </a:t>
            </a:r>
            <a:r>
              <a:rPr sz="3200" spc="-155" dirty="0">
                <a:latin typeface="Trebuchet MS"/>
                <a:cs typeface="Trebuchet MS"/>
              </a:rPr>
              <a:t>bacterium</a:t>
            </a:r>
            <a:r>
              <a:rPr sz="3200" spc="-204" dirty="0">
                <a:latin typeface="Trebuchet MS"/>
                <a:cs typeface="Trebuchet MS"/>
              </a:rPr>
              <a:t> </a:t>
            </a:r>
            <a:r>
              <a:rPr sz="3200" spc="-165" dirty="0">
                <a:latin typeface="Trebuchet MS"/>
                <a:cs typeface="Trebuchet MS"/>
              </a:rPr>
              <a:t>prefers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30" dirty="0">
                <a:latin typeface="Trebuchet MS"/>
                <a:cs typeface="Trebuchet MS"/>
              </a:rPr>
              <a:t>to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95" dirty="0">
                <a:latin typeface="Trebuchet MS"/>
                <a:cs typeface="Trebuchet MS"/>
              </a:rPr>
              <a:t>use</a:t>
            </a:r>
            <a:r>
              <a:rPr sz="3200" spc="-235" dirty="0">
                <a:latin typeface="Trebuchet MS"/>
                <a:cs typeface="Trebuchet MS"/>
              </a:rPr>
              <a:t> </a:t>
            </a:r>
            <a:r>
              <a:rPr sz="3200" spc="-130" dirty="0">
                <a:latin typeface="Trebuchet MS"/>
                <a:cs typeface="Trebuchet MS"/>
              </a:rPr>
              <a:t>glucose</a:t>
            </a:r>
            <a:r>
              <a:rPr sz="3200" spc="-220" dirty="0">
                <a:latin typeface="Trebuchet MS"/>
                <a:cs typeface="Trebuchet MS"/>
              </a:rPr>
              <a:t> </a:t>
            </a:r>
            <a:r>
              <a:rPr sz="3200" spc="-105" dirty="0">
                <a:latin typeface="Trebuchet MS"/>
                <a:cs typeface="Trebuchet MS"/>
              </a:rPr>
              <a:t>when  </a:t>
            </a:r>
            <a:r>
              <a:rPr sz="3200" spc="-195" dirty="0">
                <a:latin typeface="Trebuchet MS"/>
                <a:cs typeface="Trebuchet MS"/>
              </a:rPr>
              <a:t>it</a:t>
            </a:r>
            <a:r>
              <a:rPr sz="3200" spc="-235" dirty="0">
                <a:latin typeface="Trebuchet MS"/>
                <a:cs typeface="Trebuchet MS"/>
              </a:rPr>
              <a:t> </a:t>
            </a:r>
            <a:r>
              <a:rPr sz="3200" spc="-165" dirty="0">
                <a:latin typeface="Trebuchet MS"/>
                <a:cs typeface="Trebuchet MS"/>
              </a:rPr>
              <a:t>can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6599" y="811021"/>
            <a:ext cx="638238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30" dirty="0"/>
              <a:t>Four </a:t>
            </a:r>
            <a:r>
              <a:rPr spc="-204" dirty="0"/>
              <a:t>situations </a:t>
            </a:r>
            <a:r>
              <a:rPr spc="-285" dirty="0"/>
              <a:t>are</a:t>
            </a:r>
            <a:r>
              <a:rPr spc="-480" dirty="0"/>
              <a:t> </a:t>
            </a:r>
            <a:r>
              <a:rPr spc="-200" dirty="0"/>
              <a:t>possible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779" y="1925828"/>
            <a:ext cx="7710170" cy="39027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622300" marR="113664" indent="-609600">
              <a:lnSpc>
                <a:spcPts val="2590"/>
              </a:lnSpc>
              <a:spcBef>
                <a:spcPts val="425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2400" spc="-40" dirty="0">
                <a:latin typeface="Trebuchet MS"/>
                <a:cs typeface="Trebuchet MS"/>
              </a:rPr>
              <a:t>When</a:t>
            </a:r>
            <a:r>
              <a:rPr sz="2400" spc="-175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glucose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is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b="1" spc="-150" dirty="0">
                <a:latin typeface="Trebuchet MS"/>
                <a:cs typeface="Trebuchet MS"/>
              </a:rPr>
              <a:t>present</a:t>
            </a:r>
            <a:r>
              <a:rPr sz="2400" b="1" spc="-165" dirty="0">
                <a:latin typeface="Trebuchet MS"/>
                <a:cs typeface="Trebuchet MS"/>
              </a:rPr>
              <a:t> </a:t>
            </a:r>
            <a:r>
              <a:rPr sz="2400" spc="-80" dirty="0">
                <a:latin typeface="Trebuchet MS"/>
                <a:cs typeface="Trebuchet MS"/>
              </a:rPr>
              <a:t>and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lactose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is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b="1" spc="-125" dirty="0">
                <a:latin typeface="Trebuchet MS"/>
                <a:cs typeface="Trebuchet MS"/>
              </a:rPr>
              <a:t>absent</a:t>
            </a:r>
            <a:r>
              <a:rPr sz="2400" b="1" spc="-175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the</a:t>
            </a:r>
            <a:r>
              <a:rPr sz="2400" spc="-175" dirty="0">
                <a:latin typeface="Trebuchet MS"/>
                <a:cs typeface="Trebuchet MS"/>
              </a:rPr>
              <a:t> </a:t>
            </a:r>
            <a:r>
              <a:rPr sz="2400" spc="-200" dirty="0">
                <a:latin typeface="Trebuchet MS"/>
                <a:cs typeface="Trebuchet MS"/>
              </a:rPr>
              <a:t>E.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30" dirty="0">
                <a:latin typeface="Trebuchet MS"/>
                <a:cs typeface="Trebuchet MS"/>
              </a:rPr>
              <a:t>coli  </a:t>
            </a:r>
            <a:r>
              <a:rPr sz="2400" spc="-70" dirty="0">
                <a:latin typeface="Trebuchet MS"/>
                <a:cs typeface="Trebuchet MS"/>
              </a:rPr>
              <a:t>does </a:t>
            </a:r>
            <a:r>
              <a:rPr sz="2400" b="1" spc="-110" dirty="0">
                <a:latin typeface="Trebuchet MS"/>
                <a:cs typeface="Trebuchet MS"/>
              </a:rPr>
              <a:t>not </a:t>
            </a:r>
            <a:r>
              <a:rPr sz="2400" spc="-100" dirty="0">
                <a:latin typeface="Trebuchet MS"/>
                <a:cs typeface="Trebuchet MS"/>
              </a:rPr>
              <a:t>produce</a:t>
            </a:r>
            <a:r>
              <a:rPr sz="2400" spc="-365" dirty="0">
                <a:latin typeface="Trebuchet MS"/>
                <a:cs typeface="Trebuchet MS"/>
              </a:rPr>
              <a:t> </a:t>
            </a:r>
            <a:r>
              <a:rPr sz="2400" spc="-125" dirty="0">
                <a:latin typeface="Trebuchet MS"/>
                <a:cs typeface="Trebuchet MS"/>
              </a:rPr>
              <a:t>β‐galactosidase.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rebuchet MS"/>
              <a:buAutoNum type="arabicPeriod"/>
            </a:pPr>
            <a:endParaRPr sz="2700">
              <a:latin typeface="Trebuchet MS"/>
              <a:cs typeface="Trebuchet MS"/>
            </a:endParaRPr>
          </a:p>
          <a:p>
            <a:pPr marL="622300" marR="5080" indent="-609600">
              <a:lnSpc>
                <a:spcPts val="2590"/>
              </a:lnSpc>
              <a:spcBef>
                <a:spcPts val="5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2400" spc="-40" dirty="0">
                <a:latin typeface="Trebuchet MS"/>
                <a:cs typeface="Trebuchet MS"/>
              </a:rPr>
              <a:t>When</a:t>
            </a:r>
            <a:r>
              <a:rPr sz="2400" spc="-175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glucose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is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b="1" spc="-150" dirty="0">
                <a:latin typeface="Trebuchet MS"/>
                <a:cs typeface="Trebuchet MS"/>
              </a:rPr>
              <a:t>present</a:t>
            </a:r>
            <a:r>
              <a:rPr sz="2400" b="1" spc="-160" dirty="0">
                <a:latin typeface="Trebuchet MS"/>
                <a:cs typeface="Trebuchet MS"/>
              </a:rPr>
              <a:t> </a:t>
            </a:r>
            <a:r>
              <a:rPr sz="2400" spc="-80" dirty="0">
                <a:latin typeface="Trebuchet MS"/>
                <a:cs typeface="Trebuchet MS"/>
              </a:rPr>
              <a:t>and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lactose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is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b="1" spc="-150" dirty="0">
                <a:latin typeface="Trebuchet MS"/>
                <a:cs typeface="Trebuchet MS"/>
              </a:rPr>
              <a:t>present</a:t>
            </a:r>
            <a:r>
              <a:rPr sz="2400" b="1" spc="-165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the</a:t>
            </a:r>
            <a:r>
              <a:rPr sz="2400" spc="-175" dirty="0">
                <a:latin typeface="Trebuchet MS"/>
                <a:cs typeface="Trebuchet MS"/>
              </a:rPr>
              <a:t> </a:t>
            </a:r>
            <a:r>
              <a:rPr sz="2400" spc="-200" dirty="0">
                <a:latin typeface="Trebuchet MS"/>
                <a:cs typeface="Trebuchet MS"/>
              </a:rPr>
              <a:t>E.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30" dirty="0">
                <a:latin typeface="Trebuchet MS"/>
                <a:cs typeface="Trebuchet MS"/>
              </a:rPr>
              <a:t>coli  </a:t>
            </a:r>
            <a:r>
              <a:rPr sz="2400" spc="-70" dirty="0">
                <a:latin typeface="Trebuchet MS"/>
                <a:cs typeface="Trebuchet MS"/>
              </a:rPr>
              <a:t>does </a:t>
            </a:r>
            <a:r>
              <a:rPr sz="2400" b="1" spc="-110" dirty="0">
                <a:latin typeface="Trebuchet MS"/>
                <a:cs typeface="Trebuchet MS"/>
              </a:rPr>
              <a:t>not </a:t>
            </a:r>
            <a:r>
              <a:rPr sz="2400" spc="-100" dirty="0">
                <a:latin typeface="Trebuchet MS"/>
                <a:cs typeface="Trebuchet MS"/>
              </a:rPr>
              <a:t>produce</a:t>
            </a:r>
            <a:r>
              <a:rPr sz="2400" spc="-365" dirty="0">
                <a:latin typeface="Trebuchet MS"/>
                <a:cs typeface="Trebuchet MS"/>
              </a:rPr>
              <a:t> </a:t>
            </a:r>
            <a:r>
              <a:rPr sz="2400" spc="-125" dirty="0">
                <a:latin typeface="Trebuchet MS"/>
                <a:cs typeface="Trebuchet MS"/>
              </a:rPr>
              <a:t>β‐galactosidase.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rebuchet MS"/>
              <a:buAutoNum type="arabicPeriod"/>
            </a:pPr>
            <a:endParaRPr sz="2700">
              <a:latin typeface="Trebuchet MS"/>
              <a:cs typeface="Trebuchet MS"/>
            </a:endParaRPr>
          </a:p>
          <a:p>
            <a:pPr marL="622300" marR="222885" indent="-609600">
              <a:lnSpc>
                <a:spcPts val="2590"/>
              </a:lnSpc>
              <a:buAutoNum type="arabicPeriod"/>
              <a:tabLst>
                <a:tab pos="622300" algn="l"/>
                <a:tab pos="622935" algn="l"/>
              </a:tabLst>
            </a:pPr>
            <a:r>
              <a:rPr sz="2400" spc="-40" dirty="0">
                <a:latin typeface="Trebuchet MS"/>
                <a:cs typeface="Trebuchet MS"/>
              </a:rPr>
              <a:t>When</a:t>
            </a:r>
            <a:r>
              <a:rPr sz="2400" spc="-175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glucose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is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b="1" spc="-125" dirty="0">
                <a:latin typeface="Trebuchet MS"/>
                <a:cs typeface="Trebuchet MS"/>
              </a:rPr>
              <a:t>absent</a:t>
            </a:r>
            <a:r>
              <a:rPr sz="2400" b="1" spc="-170" dirty="0">
                <a:latin typeface="Trebuchet MS"/>
                <a:cs typeface="Trebuchet MS"/>
              </a:rPr>
              <a:t> </a:t>
            </a:r>
            <a:r>
              <a:rPr sz="2400" spc="-80" dirty="0">
                <a:latin typeface="Trebuchet MS"/>
                <a:cs typeface="Trebuchet MS"/>
              </a:rPr>
              <a:t>and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lactose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is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b="1" spc="-125" dirty="0">
                <a:latin typeface="Trebuchet MS"/>
                <a:cs typeface="Trebuchet MS"/>
              </a:rPr>
              <a:t>absent</a:t>
            </a:r>
            <a:r>
              <a:rPr sz="2400" b="1" spc="-175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the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200" dirty="0">
                <a:latin typeface="Trebuchet MS"/>
                <a:cs typeface="Trebuchet MS"/>
              </a:rPr>
              <a:t>E.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30" dirty="0">
                <a:latin typeface="Trebuchet MS"/>
                <a:cs typeface="Trebuchet MS"/>
              </a:rPr>
              <a:t>coli  </a:t>
            </a:r>
            <a:r>
              <a:rPr sz="2400" spc="-70" dirty="0">
                <a:latin typeface="Trebuchet MS"/>
                <a:cs typeface="Trebuchet MS"/>
              </a:rPr>
              <a:t>does </a:t>
            </a:r>
            <a:r>
              <a:rPr sz="2400" b="1" spc="-110" dirty="0">
                <a:latin typeface="Trebuchet MS"/>
                <a:cs typeface="Trebuchet MS"/>
              </a:rPr>
              <a:t>not </a:t>
            </a:r>
            <a:r>
              <a:rPr sz="2400" spc="-100" dirty="0">
                <a:latin typeface="Trebuchet MS"/>
                <a:cs typeface="Trebuchet MS"/>
              </a:rPr>
              <a:t>produce</a:t>
            </a:r>
            <a:r>
              <a:rPr sz="2400" spc="-365" dirty="0">
                <a:latin typeface="Trebuchet MS"/>
                <a:cs typeface="Trebuchet MS"/>
              </a:rPr>
              <a:t> </a:t>
            </a:r>
            <a:r>
              <a:rPr sz="2400" spc="-125" dirty="0">
                <a:latin typeface="Trebuchet MS"/>
                <a:cs typeface="Trebuchet MS"/>
              </a:rPr>
              <a:t>β‐galactosidase.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Font typeface="Trebuchet MS"/>
              <a:buAutoNum type="arabicPeriod"/>
            </a:pPr>
            <a:endParaRPr sz="2450">
              <a:latin typeface="Trebuchet MS"/>
              <a:cs typeface="Trebuchet MS"/>
            </a:endParaRPr>
          </a:p>
          <a:p>
            <a:pPr marL="622300" indent="-610235">
              <a:lnSpc>
                <a:spcPts val="2735"/>
              </a:lnSpc>
              <a:buAutoNum type="arabicPeriod"/>
              <a:tabLst>
                <a:tab pos="622300" algn="l"/>
                <a:tab pos="622935" algn="l"/>
              </a:tabLst>
            </a:pPr>
            <a:r>
              <a:rPr sz="2400" spc="-40" dirty="0">
                <a:latin typeface="Trebuchet MS"/>
                <a:cs typeface="Trebuchet MS"/>
              </a:rPr>
              <a:t>When</a:t>
            </a:r>
            <a:r>
              <a:rPr sz="2400" spc="-175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glucose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is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b="1" spc="-125" dirty="0">
                <a:latin typeface="Trebuchet MS"/>
                <a:cs typeface="Trebuchet MS"/>
              </a:rPr>
              <a:t>absent</a:t>
            </a:r>
            <a:r>
              <a:rPr sz="2400" b="1" spc="-170" dirty="0">
                <a:latin typeface="Trebuchet MS"/>
                <a:cs typeface="Trebuchet MS"/>
              </a:rPr>
              <a:t> </a:t>
            </a:r>
            <a:r>
              <a:rPr sz="2400" spc="-80" dirty="0">
                <a:latin typeface="Trebuchet MS"/>
                <a:cs typeface="Trebuchet MS"/>
              </a:rPr>
              <a:t>and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lactose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is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b="1" spc="-150" dirty="0">
                <a:latin typeface="Trebuchet MS"/>
                <a:cs typeface="Trebuchet MS"/>
              </a:rPr>
              <a:t>present</a:t>
            </a:r>
            <a:r>
              <a:rPr sz="2400" b="1" spc="-165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the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200" dirty="0">
                <a:latin typeface="Trebuchet MS"/>
                <a:cs typeface="Trebuchet MS"/>
              </a:rPr>
              <a:t>E.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30" dirty="0">
                <a:latin typeface="Trebuchet MS"/>
                <a:cs typeface="Trebuchet MS"/>
              </a:rPr>
              <a:t>coli</a:t>
            </a:r>
            <a:endParaRPr sz="2400">
              <a:latin typeface="Trebuchet MS"/>
              <a:cs typeface="Trebuchet MS"/>
            </a:endParaRPr>
          </a:p>
          <a:p>
            <a:pPr marL="622300">
              <a:lnSpc>
                <a:spcPts val="2735"/>
              </a:lnSpc>
            </a:pPr>
            <a:r>
              <a:rPr sz="2400" b="1" spc="-110" dirty="0">
                <a:latin typeface="Trebuchet MS"/>
                <a:cs typeface="Trebuchet MS"/>
              </a:rPr>
              <a:t>does </a:t>
            </a:r>
            <a:r>
              <a:rPr sz="2400" spc="-100" dirty="0">
                <a:latin typeface="Trebuchet MS"/>
                <a:cs typeface="Trebuchet MS"/>
              </a:rPr>
              <a:t>produce</a:t>
            </a:r>
            <a:r>
              <a:rPr sz="2400" spc="-250" dirty="0">
                <a:latin typeface="Trebuchet MS"/>
                <a:cs typeface="Trebuchet MS"/>
              </a:rPr>
              <a:t> </a:t>
            </a:r>
            <a:r>
              <a:rPr sz="2400" spc="-114" dirty="0">
                <a:latin typeface="Trebuchet MS"/>
                <a:cs typeface="Trebuchet MS"/>
              </a:rPr>
              <a:t>β‐galactosidase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1420" y="811021"/>
            <a:ext cx="675259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65" dirty="0"/>
              <a:t>The </a:t>
            </a:r>
            <a:r>
              <a:rPr spc="-260" dirty="0"/>
              <a:t>control </a:t>
            </a:r>
            <a:r>
              <a:rPr spc="-185" dirty="0"/>
              <a:t>of </a:t>
            </a:r>
            <a:r>
              <a:rPr spc="-265" dirty="0"/>
              <a:t>the </a:t>
            </a:r>
            <a:r>
              <a:rPr i="1" spc="-5" dirty="0">
                <a:latin typeface="Carlito"/>
                <a:cs typeface="Carlito"/>
              </a:rPr>
              <a:t>lac</a:t>
            </a:r>
            <a:r>
              <a:rPr i="1" spc="-270" dirty="0">
                <a:latin typeface="Carlito"/>
                <a:cs typeface="Carlito"/>
              </a:rPr>
              <a:t> </a:t>
            </a:r>
            <a:r>
              <a:rPr spc="-229" dirty="0"/>
              <a:t>operon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0520" y="811021"/>
            <a:ext cx="591375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95" dirty="0"/>
              <a:t>1. </a:t>
            </a:r>
            <a:r>
              <a:rPr spc="-180" dirty="0"/>
              <a:t>When </a:t>
            </a:r>
            <a:r>
              <a:rPr spc="-240" dirty="0"/>
              <a:t>lactose </a:t>
            </a:r>
            <a:r>
              <a:rPr spc="-190" dirty="0"/>
              <a:t>is</a:t>
            </a:r>
            <a:r>
              <a:rPr spc="-580" dirty="0"/>
              <a:t> </a:t>
            </a:r>
            <a:r>
              <a:rPr spc="-229" dirty="0"/>
              <a:t>absent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779" y="1992884"/>
            <a:ext cx="7970520" cy="178117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5080" indent="-342900">
              <a:lnSpc>
                <a:spcPts val="259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30" dirty="0">
                <a:latin typeface="Trebuchet MS"/>
                <a:cs typeface="Trebuchet MS"/>
              </a:rPr>
              <a:t>A </a:t>
            </a:r>
            <a:r>
              <a:rPr sz="2400" spc="-90" dirty="0">
                <a:latin typeface="Trebuchet MS"/>
                <a:cs typeface="Trebuchet MS"/>
              </a:rPr>
              <a:t>repressor </a:t>
            </a:r>
            <a:r>
              <a:rPr sz="2400" spc="-105" dirty="0">
                <a:latin typeface="Trebuchet MS"/>
                <a:cs typeface="Trebuchet MS"/>
              </a:rPr>
              <a:t>protein </a:t>
            </a:r>
            <a:r>
              <a:rPr sz="2400" spc="-85" dirty="0">
                <a:latin typeface="Trebuchet MS"/>
                <a:cs typeface="Trebuchet MS"/>
              </a:rPr>
              <a:t>is </a:t>
            </a:r>
            <a:r>
              <a:rPr sz="2400" spc="-90" dirty="0">
                <a:latin typeface="Trebuchet MS"/>
                <a:cs typeface="Trebuchet MS"/>
              </a:rPr>
              <a:t>continuously </a:t>
            </a:r>
            <a:r>
              <a:rPr sz="2400" spc="-110" dirty="0">
                <a:latin typeface="Trebuchet MS"/>
                <a:cs typeface="Trebuchet MS"/>
              </a:rPr>
              <a:t>synthesised. It </a:t>
            </a:r>
            <a:r>
              <a:rPr sz="2400" spc="-95" dirty="0">
                <a:latin typeface="Trebuchet MS"/>
                <a:cs typeface="Trebuchet MS"/>
              </a:rPr>
              <a:t>sits </a:t>
            </a:r>
            <a:r>
              <a:rPr sz="2400" spc="-40" dirty="0">
                <a:latin typeface="Trebuchet MS"/>
                <a:cs typeface="Trebuchet MS"/>
              </a:rPr>
              <a:t>on </a:t>
            </a:r>
            <a:r>
              <a:rPr sz="2400" spc="-114" dirty="0">
                <a:latin typeface="Trebuchet MS"/>
                <a:cs typeface="Trebuchet MS"/>
              </a:rPr>
              <a:t>a  </a:t>
            </a:r>
            <a:r>
              <a:rPr sz="2400" spc="-100" dirty="0">
                <a:latin typeface="Trebuchet MS"/>
                <a:cs typeface="Trebuchet MS"/>
              </a:rPr>
              <a:t>sequence</a:t>
            </a:r>
            <a:r>
              <a:rPr sz="2400" spc="-160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of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DNA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50" dirty="0">
                <a:latin typeface="Trebuchet MS"/>
                <a:cs typeface="Trebuchet MS"/>
              </a:rPr>
              <a:t>just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in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14" dirty="0">
                <a:latin typeface="Trebuchet MS"/>
                <a:cs typeface="Trebuchet MS"/>
              </a:rPr>
              <a:t>front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of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the</a:t>
            </a:r>
            <a:r>
              <a:rPr sz="2400" spc="-175" dirty="0">
                <a:latin typeface="Trebuchet MS"/>
                <a:cs typeface="Trebuchet MS"/>
              </a:rPr>
              <a:t> </a:t>
            </a:r>
            <a:r>
              <a:rPr sz="2400" i="1" dirty="0">
                <a:latin typeface="Carlito"/>
                <a:cs typeface="Carlito"/>
              </a:rPr>
              <a:t>lac </a:t>
            </a:r>
            <a:r>
              <a:rPr sz="2400" spc="-105" dirty="0">
                <a:latin typeface="Trebuchet MS"/>
                <a:cs typeface="Trebuchet MS"/>
              </a:rPr>
              <a:t>operon,</a:t>
            </a:r>
            <a:r>
              <a:rPr sz="2400" spc="-175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the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b="1" spc="-140" dirty="0">
                <a:solidFill>
                  <a:srgbClr val="FF3300"/>
                </a:solidFill>
                <a:latin typeface="Trebuchet MS"/>
                <a:cs typeface="Trebuchet MS"/>
              </a:rPr>
              <a:t>Operator  </a:t>
            </a:r>
            <a:r>
              <a:rPr sz="2400" b="1" spc="-135" dirty="0">
                <a:solidFill>
                  <a:srgbClr val="FF3300"/>
                </a:solidFill>
                <a:latin typeface="Trebuchet MS"/>
                <a:cs typeface="Trebuchet MS"/>
              </a:rPr>
              <a:t>site</a:t>
            </a:r>
            <a:endParaRPr sz="2400">
              <a:latin typeface="Trebuchet MS"/>
              <a:cs typeface="Trebuchet MS"/>
            </a:endParaRPr>
          </a:p>
          <a:p>
            <a:pPr marL="354965" marR="430530" indent="-342900">
              <a:lnSpc>
                <a:spcPts val="2590"/>
              </a:lnSpc>
              <a:spcBef>
                <a:spcPts val="5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35" dirty="0">
                <a:latin typeface="Trebuchet MS"/>
                <a:cs typeface="Trebuchet MS"/>
              </a:rPr>
              <a:t>The </a:t>
            </a:r>
            <a:r>
              <a:rPr sz="2400" b="1" spc="-145" dirty="0">
                <a:solidFill>
                  <a:srgbClr val="FF3300"/>
                </a:solidFill>
                <a:latin typeface="Trebuchet MS"/>
                <a:cs typeface="Trebuchet MS"/>
              </a:rPr>
              <a:t>repressor </a:t>
            </a:r>
            <a:r>
              <a:rPr sz="2400" b="1" spc="-140" dirty="0">
                <a:solidFill>
                  <a:srgbClr val="FF3300"/>
                </a:solidFill>
                <a:latin typeface="Trebuchet MS"/>
                <a:cs typeface="Trebuchet MS"/>
              </a:rPr>
              <a:t>protein </a:t>
            </a:r>
            <a:r>
              <a:rPr sz="2400" spc="-105" dirty="0">
                <a:latin typeface="Trebuchet MS"/>
                <a:cs typeface="Trebuchet MS"/>
              </a:rPr>
              <a:t>blocks </a:t>
            </a:r>
            <a:r>
              <a:rPr sz="2400" spc="-110" dirty="0">
                <a:latin typeface="Trebuchet MS"/>
                <a:cs typeface="Trebuchet MS"/>
              </a:rPr>
              <a:t>the </a:t>
            </a:r>
            <a:r>
              <a:rPr sz="2400" b="1" spc="-140" dirty="0">
                <a:solidFill>
                  <a:srgbClr val="FF3300"/>
                </a:solidFill>
                <a:latin typeface="Trebuchet MS"/>
                <a:cs typeface="Trebuchet MS"/>
              </a:rPr>
              <a:t>Promoter </a:t>
            </a:r>
            <a:r>
              <a:rPr sz="2400" b="1" spc="-135" dirty="0">
                <a:solidFill>
                  <a:srgbClr val="FF3300"/>
                </a:solidFill>
                <a:latin typeface="Trebuchet MS"/>
                <a:cs typeface="Trebuchet MS"/>
              </a:rPr>
              <a:t>site </a:t>
            </a:r>
            <a:r>
              <a:rPr sz="2400" spc="-100" dirty="0">
                <a:latin typeface="Trebuchet MS"/>
                <a:cs typeface="Trebuchet MS"/>
              </a:rPr>
              <a:t>where</a:t>
            </a:r>
            <a:r>
              <a:rPr sz="2400" spc="-530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the  </a:t>
            </a:r>
            <a:r>
              <a:rPr sz="2400" spc="-40" dirty="0">
                <a:latin typeface="Trebuchet MS"/>
                <a:cs typeface="Trebuchet MS"/>
              </a:rPr>
              <a:t>RNA </a:t>
            </a:r>
            <a:r>
              <a:rPr sz="2400" spc="-100" dirty="0">
                <a:latin typeface="Trebuchet MS"/>
                <a:cs typeface="Trebuchet MS"/>
              </a:rPr>
              <a:t>polymerase </a:t>
            </a:r>
            <a:r>
              <a:rPr sz="2400" spc="-120" dirty="0">
                <a:latin typeface="Trebuchet MS"/>
                <a:cs typeface="Trebuchet MS"/>
              </a:rPr>
              <a:t>settles before </a:t>
            </a:r>
            <a:r>
              <a:rPr sz="2400" spc="-145" dirty="0">
                <a:latin typeface="Trebuchet MS"/>
                <a:cs typeface="Trebuchet MS"/>
              </a:rPr>
              <a:t>it </a:t>
            </a:r>
            <a:r>
              <a:rPr sz="2400" spc="-110" dirty="0">
                <a:latin typeface="Trebuchet MS"/>
                <a:cs typeface="Trebuchet MS"/>
              </a:rPr>
              <a:t>starts</a:t>
            </a:r>
            <a:r>
              <a:rPr sz="2400" spc="-565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transcribing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55670" y="4108980"/>
            <a:ext cx="3302635" cy="1529080"/>
          </a:xfrm>
          <a:custGeom>
            <a:avLst/>
            <a:gdLst/>
            <a:ahLst/>
            <a:cxnLst/>
            <a:rect l="l" t="t" r="r" b="b"/>
            <a:pathLst>
              <a:path w="3302635" h="1529079">
                <a:moveTo>
                  <a:pt x="3200421" y="165069"/>
                </a:moveTo>
                <a:lnTo>
                  <a:pt x="3136839" y="143741"/>
                </a:lnTo>
                <a:lnTo>
                  <a:pt x="3092643" y="129263"/>
                </a:lnTo>
                <a:lnTo>
                  <a:pt x="3048447" y="115547"/>
                </a:lnTo>
                <a:lnTo>
                  <a:pt x="2998702" y="101077"/>
                </a:lnTo>
                <a:lnTo>
                  <a:pt x="2948696" y="87485"/>
                </a:lnTo>
                <a:lnTo>
                  <a:pt x="2898251" y="74770"/>
                </a:lnTo>
                <a:lnTo>
                  <a:pt x="2847958" y="63111"/>
                </a:lnTo>
                <a:lnTo>
                  <a:pt x="2797254" y="52420"/>
                </a:lnTo>
                <a:lnTo>
                  <a:pt x="2746346" y="42786"/>
                </a:lnTo>
                <a:lnTo>
                  <a:pt x="2695248" y="34255"/>
                </a:lnTo>
                <a:lnTo>
                  <a:pt x="2643974" y="26871"/>
                </a:lnTo>
                <a:lnTo>
                  <a:pt x="2592538" y="20679"/>
                </a:lnTo>
                <a:lnTo>
                  <a:pt x="2540955" y="15725"/>
                </a:lnTo>
                <a:lnTo>
                  <a:pt x="2511237" y="12677"/>
                </a:lnTo>
                <a:lnTo>
                  <a:pt x="2430319" y="7692"/>
                </a:lnTo>
                <a:lnTo>
                  <a:pt x="2379662" y="5397"/>
                </a:lnTo>
                <a:lnTo>
                  <a:pt x="2328807" y="3508"/>
                </a:lnTo>
                <a:lnTo>
                  <a:pt x="2277775" y="2023"/>
                </a:lnTo>
                <a:lnTo>
                  <a:pt x="2226586" y="943"/>
                </a:lnTo>
                <a:lnTo>
                  <a:pt x="2175260" y="269"/>
                </a:lnTo>
                <a:lnTo>
                  <a:pt x="2123818" y="0"/>
                </a:lnTo>
                <a:lnTo>
                  <a:pt x="2072281" y="135"/>
                </a:lnTo>
                <a:lnTo>
                  <a:pt x="2020669" y="676"/>
                </a:lnTo>
                <a:lnTo>
                  <a:pt x="1969002" y="1623"/>
                </a:lnTo>
                <a:lnTo>
                  <a:pt x="1917300" y="2974"/>
                </a:lnTo>
                <a:lnTo>
                  <a:pt x="1865586" y="4731"/>
                </a:lnTo>
                <a:lnTo>
                  <a:pt x="1813878" y="6894"/>
                </a:lnTo>
                <a:lnTo>
                  <a:pt x="1762197" y="9462"/>
                </a:lnTo>
                <a:lnTo>
                  <a:pt x="1710564" y="12436"/>
                </a:lnTo>
                <a:lnTo>
                  <a:pt x="1658999" y="15815"/>
                </a:lnTo>
                <a:lnTo>
                  <a:pt x="1607522" y="19600"/>
                </a:lnTo>
                <a:lnTo>
                  <a:pt x="1556155" y="23791"/>
                </a:lnTo>
                <a:lnTo>
                  <a:pt x="1504102" y="28467"/>
                </a:lnTo>
                <a:lnTo>
                  <a:pt x="1453830" y="33390"/>
                </a:lnTo>
                <a:lnTo>
                  <a:pt x="1402913" y="38799"/>
                </a:lnTo>
                <a:lnTo>
                  <a:pt x="1352187" y="44613"/>
                </a:lnTo>
                <a:lnTo>
                  <a:pt x="1301672" y="50834"/>
                </a:lnTo>
                <a:lnTo>
                  <a:pt x="1251389" y="57460"/>
                </a:lnTo>
                <a:lnTo>
                  <a:pt x="1201359" y="64493"/>
                </a:lnTo>
                <a:lnTo>
                  <a:pt x="1141923" y="73637"/>
                </a:lnTo>
                <a:lnTo>
                  <a:pt x="1084011" y="82781"/>
                </a:lnTo>
                <a:lnTo>
                  <a:pt x="1026099" y="93449"/>
                </a:lnTo>
                <a:lnTo>
                  <a:pt x="968936" y="105015"/>
                </a:lnTo>
                <a:lnTo>
                  <a:pt x="914243" y="116703"/>
                </a:lnTo>
                <a:lnTo>
                  <a:pt x="861862" y="128663"/>
                </a:lnTo>
                <a:lnTo>
                  <a:pt x="811634" y="141047"/>
                </a:lnTo>
                <a:lnTo>
                  <a:pt x="763402" y="154003"/>
                </a:lnTo>
                <a:lnTo>
                  <a:pt x="717006" y="167684"/>
                </a:lnTo>
                <a:lnTo>
                  <a:pt x="672288" y="182239"/>
                </a:lnTo>
                <a:lnTo>
                  <a:pt x="629090" y="197819"/>
                </a:lnTo>
                <a:lnTo>
                  <a:pt x="587253" y="214575"/>
                </a:lnTo>
                <a:lnTo>
                  <a:pt x="546623" y="232655"/>
                </a:lnTo>
                <a:lnTo>
                  <a:pt x="507035" y="252212"/>
                </a:lnTo>
                <a:lnTo>
                  <a:pt x="468334" y="273395"/>
                </a:lnTo>
                <a:lnTo>
                  <a:pt x="430362" y="296356"/>
                </a:lnTo>
                <a:lnTo>
                  <a:pt x="392959" y="321245"/>
                </a:lnTo>
                <a:lnTo>
                  <a:pt x="355968" y="348211"/>
                </a:lnTo>
                <a:lnTo>
                  <a:pt x="319230" y="377407"/>
                </a:lnTo>
                <a:lnTo>
                  <a:pt x="282587" y="408981"/>
                </a:lnTo>
                <a:lnTo>
                  <a:pt x="245881" y="443085"/>
                </a:lnTo>
                <a:lnTo>
                  <a:pt x="208952" y="479869"/>
                </a:lnTo>
                <a:lnTo>
                  <a:pt x="171644" y="519484"/>
                </a:lnTo>
                <a:lnTo>
                  <a:pt x="133797" y="562079"/>
                </a:lnTo>
                <a:lnTo>
                  <a:pt x="123891" y="574271"/>
                </a:lnTo>
                <a:lnTo>
                  <a:pt x="113985" y="584939"/>
                </a:lnTo>
                <a:lnTo>
                  <a:pt x="104841" y="596369"/>
                </a:lnTo>
                <a:lnTo>
                  <a:pt x="95697" y="607037"/>
                </a:lnTo>
                <a:lnTo>
                  <a:pt x="87315" y="617705"/>
                </a:lnTo>
                <a:lnTo>
                  <a:pt x="57753" y="659905"/>
                </a:lnTo>
                <a:lnTo>
                  <a:pt x="35385" y="703454"/>
                </a:lnTo>
                <a:lnTo>
                  <a:pt x="19932" y="749848"/>
                </a:lnTo>
                <a:lnTo>
                  <a:pt x="11115" y="800585"/>
                </a:lnTo>
                <a:lnTo>
                  <a:pt x="5882" y="888633"/>
                </a:lnTo>
                <a:lnTo>
                  <a:pt x="2496" y="941149"/>
                </a:lnTo>
                <a:lnTo>
                  <a:pt x="0" y="993304"/>
                </a:lnTo>
                <a:lnTo>
                  <a:pt x="481" y="1045221"/>
                </a:lnTo>
                <a:lnTo>
                  <a:pt x="6030" y="1097019"/>
                </a:lnTo>
                <a:lnTo>
                  <a:pt x="18735" y="1148819"/>
                </a:lnTo>
                <a:lnTo>
                  <a:pt x="35499" y="1186919"/>
                </a:lnTo>
                <a:lnTo>
                  <a:pt x="38098" y="1191056"/>
                </a:lnTo>
                <a:lnTo>
                  <a:pt x="38098" y="1031813"/>
                </a:lnTo>
                <a:lnTo>
                  <a:pt x="38309" y="978984"/>
                </a:lnTo>
                <a:lnTo>
                  <a:pt x="41367" y="925965"/>
                </a:lnTo>
                <a:lnTo>
                  <a:pt x="45188" y="873017"/>
                </a:lnTo>
                <a:lnTo>
                  <a:pt x="47691" y="820397"/>
                </a:lnTo>
                <a:lnTo>
                  <a:pt x="59579" y="747856"/>
                </a:lnTo>
                <a:lnTo>
                  <a:pt x="74156" y="709912"/>
                </a:lnTo>
                <a:lnTo>
                  <a:pt x="93789" y="674251"/>
                </a:lnTo>
                <a:lnTo>
                  <a:pt x="117795" y="641327"/>
                </a:lnTo>
                <a:lnTo>
                  <a:pt x="143703" y="610085"/>
                </a:lnTo>
                <a:lnTo>
                  <a:pt x="152847" y="598655"/>
                </a:lnTo>
                <a:lnTo>
                  <a:pt x="201608" y="543387"/>
                </a:lnTo>
                <a:lnTo>
                  <a:pt x="239848" y="502827"/>
                </a:lnTo>
                <a:lnTo>
                  <a:pt x="277658" y="465368"/>
                </a:lnTo>
                <a:lnTo>
                  <a:pt x="315223" y="430832"/>
                </a:lnTo>
                <a:lnTo>
                  <a:pt x="352727" y="399042"/>
                </a:lnTo>
                <a:lnTo>
                  <a:pt x="390356" y="369820"/>
                </a:lnTo>
                <a:lnTo>
                  <a:pt x="428293" y="342987"/>
                </a:lnTo>
                <a:lnTo>
                  <a:pt x="466725" y="318367"/>
                </a:lnTo>
                <a:lnTo>
                  <a:pt x="505836" y="295781"/>
                </a:lnTo>
                <a:lnTo>
                  <a:pt x="545811" y="275053"/>
                </a:lnTo>
                <a:lnTo>
                  <a:pt x="586834" y="256003"/>
                </a:lnTo>
                <a:lnTo>
                  <a:pt x="629091" y="238454"/>
                </a:lnTo>
                <a:lnTo>
                  <a:pt x="672764" y="222230"/>
                </a:lnTo>
                <a:lnTo>
                  <a:pt x="718042" y="207151"/>
                </a:lnTo>
                <a:lnTo>
                  <a:pt x="765107" y="193040"/>
                </a:lnTo>
                <a:lnTo>
                  <a:pt x="814145" y="179720"/>
                </a:lnTo>
                <a:lnTo>
                  <a:pt x="865340" y="167012"/>
                </a:lnTo>
                <a:lnTo>
                  <a:pt x="918878" y="154739"/>
                </a:lnTo>
                <a:lnTo>
                  <a:pt x="974943" y="142723"/>
                </a:lnTo>
                <a:lnTo>
                  <a:pt x="1033719" y="130787"/>
                </a:lnTo>
                <a:lnTo>
                  <a:pt x="1148019" y="110975"/>
                </a:lnTo>
                <a:lnTo>
                  <a:pt x="1207455" y="101831"/>
                </a:lnTo>
                <a:lnTo>
                  <a:pt x="1256354" y="95113"/>
                </a:lnTo>
                <a:lnTo>
                  <a:pt x="1305495" y="88753"/>
                </a:lnTo>
                <a:lnTo>
                  <a:pt x="1354859" y="82754"/>
                </a:lnTo>
                <a:lnTo>
                  <a:pt x="1404427" y="77118"/>
                </a:lnTo>
                <a:lnTo>
                  <a:pt x="1454181" y="71849"/>
                </a:lnTo>
                <a:lnTo>
                  <a:pt x="1504917" y="66875"/>
                </a:lnTo>
                <a:lnTo>
                  <a:pt x="1554170" y="62420"/>
                </a:lnTo>
                <a:lnTo>
                  <a:pt x="1604366" y="58267"/>
                </a:lnTo>
                <a:lnTo>
                  <a:pt x="1654672" y="54491"/>
                </a:lnTo>
                <a:lnTo>
                  <a:pt x="1705068" y="51095"/>
                </a:lnTo>
                <a:lnTo>
                  <a:pt x="1755535" y="48083"/>
                </a:lnTo>
                <a:lnTo>
                  <a:pt x="1806055" y="45457"/>
                </a:lnTo>
                <a:lnTo>
                  <a:pt x="1856608" y="43219"/>
                </a:lnTo>
                <a:lnTo>
                  <a:pt x="1907175" y="41373"/>
                </a:lnTo>
                <a:lnTo>
                  <a:pt x="1957738" y="39921"/>
                </a:lnTo>
                <a:lnTo>
                  <a:pt x="2008277" y="38866"/>
                </a:lnTo>
                <a:lnTo>
                  <a:pt x="2058774" y="38212"/>
                </a:lnTo>
                <a:lnTo>
                  <a:pt x="2109209" y="37960"/>
                </a:lnTo>
                <a:lnTo>
                  <a:pt x="2159563" y="38113"/>
                </a:lnTo>
                <a:lnTo>
                  <a:pt x="2209818" y="38675"/>
                </a:lnTo>
                <a:lnTo>
                  <a:pt x="2259954" y="39648"/>
                </a:lnTo>
                <a:lnTo>
                  <a:pt x="2309952" y="41035"/>
                </a:lnTo>
                <a:lnTo>
                  <a:pt x="2359794" y="42838"/>
                </a:lnTo>
                <a:lnTo>
                  <a:pt x="2409460" y="45061"/>
                </a:lnTo>
                <a:lnTo>
                  <a:pt x="2458931" y="47707"/>
                </a:lnTo>
                <a:lnTo>
                  <a:pt x="2508189" y="50777"/>
                </a:lnTo>
                <a:lnTo>
                  <a:pt x="2566101" y="56111"/>
                </a:lnTo>
                <a:lnTo>
                  <a:pt x="2614060" y="61339"/>
                </a:lnTo>
                <a:lnTo>
                  <a:pt x="2661860" y="67653"/>
                </a:lnTo>
                <a:lnTo>
                  <a:pt x="2709494" y="75010"/>
                </a:lnTo>
                <a:lnTo>
                  <a:pt x="2756956" y="83367"/>
                </a:lnTo>
                <a:lnTo>
                  <a:pt x="2804240" y="92682"/>
                </a:lnTo>
                <a:lnTo>
                  <a:pt x="2851341" y="102912"/>
                </a:lnTo>
                <a:lnTo>
                  <a:pt x="2898443" y="114062"/>
                </a:lnTo>
                <a:lnTo>
                  <a:pt x="2944965" y="125944"/>
                </a:lnTo>
                <a:lnTo>
                  <a:pt x="2991477" y="138662"/>
                </a:lnTo>
                <a:lnTo>
                  <a:pt x="3037779" y="152123"/>
                </a:lnTo>
                <a:lnTo>
                  <a:pt x="3081975" y="165839"/>
                </a:lnTo>
                <a:lnTo>
                  <a:pt x="3125409" y="179555"/>
                </a:lnTo>
                <a:lnTo>
                  <a:pt x="3188080" y="200833"/>
                </a:lnTo>
                <a:lnTo>
                  <a:pt x="3200421" y="165069"/>
                </a:lnTo>
                <a:close/>
              </a:path>
              <a:path w="3302635" h="1529079">
                <a:moveTo>
                  <a:pt x="805881" y="1490957"/>
                </a:moveTo>
                <a:lnTo>
                  <a:pt x="696153" y="1484861"/>
                </a:lnTo>
                <a:lnTo>
                  <a:pt x="642813" y="1481051"/>
                </a:lnTo>
                <a:lnTo>
                  <a:pt x="587634" y="1474910"/>
                </a:lnTo>
                <a:lnTo>
                  <a:pt x="536318" y="1467045"/>
                </a:lnTo>
                <a:lnTo>
                  <a:pt x="487957" y="1456924"/>
                </a:lnTo>
                <a:lnTo>
                  <a:pt x="441645" y="1444013"/>
                </a:lnTo>
                <a:lnTo>
                  <a:pt x="396477" y="1427778"/>
                </a:lnTo>
                <a:lnTo>
                  <a:pt x="351545" y="1407687"/>
                </a:lnTo>
                <a:lnTo>
                  <a:pt x="305943" y="1383204"/>
                </a:lnTo>
                <a:lnTo>
                  <a:pt x="258765" y="1353797"/>
                </a:lnTo>
                <a:lnTo>
                  <a:pt x="215331" y="1323317"/>
                </a:lnTo>
                <a:lnTo>
                  <a:pt x="174821" y="1291267"/>
                </a:lnTo>
                <a:lnTo>
                  <a:pt x="134183" y="1253904"/>
                </a:lnTo>
                <a:lnTo>
                  <a:pt x="97543" y="1212766"/>
                </a:lnTo>
                <a:lnTo>
                  <a:pt x="69027" y="1169393"/>
                </a:lnTo>
                <a:lnTo>
                  <a:pt x="42818" y="1084193"/>
                </a:lnTo>
                <a:lnTo>
                  <a:pt x="38098" y="1031813"/>
                </a:lnTo>
                <a:lnTo>
                  <a:pt x="38098" y="1191056"/>
                </a:lnTo>
                <a:lnTo>
                  <a:pt x="62053" y="1229178"/>
                </a:lnTo>
                <a:lnTo>
                  <a:pt x="96249" y="1269460"/>
                </a:lnTo>
                <a:lnTo>
                  <a:pt x="135150" y="1306976"/>
                </a:lnTo>
                <a:lnTo>
                  <a:pt x="175823" y="1340939"/>
                </a:lnTo>
                <a:lnTo>
                  <a:pt x="215331" y="1370561"/>
                </a:lnTo>
                <a:lnTo>
                  <a:pt x="261813" y="1401041"/>
                </a:lnTo>
                <a:lnTo>
                  <a:pt x="306729" y="1427364"/>
                </a:lnTo>
                <a:lnTo>
                  <a:pt x="351607" y="1449739"/>
                </a:lnTo>
                <a:lnTo>
                  <a:pt x="396783" y="1468477"/>
                </a:lnTo>
                <a:lnTo>
                  <a:pt x="442598" y="1483885"/>
                </a:lnTo>
                <a:lnTo>
                  <a:pt x="489388" y="1496271"/>
                </a:lnTo>
                <a:lnTo>
                  <a:pt x="537494" y="1505945"/>
                </a:lnTo>
                <a:lnTo>
                  <a:pt x="586834" y="1513154"/>
                </a:lnTo>
                <a:lnTo>
                  <a:pt x="639003" y="1518389"/>
                </a:lnTo>
                <a:lnTo>
                  <a:pt x="693867" y="1522961"/>
                </a:lnTo>
                <a:lnTo>
                  <a:pt x="803595" y="1529057"/>
                </a:lnTo>
                <a:lnTo>
                  <a:pt x="805881" y="1490957"/>
                </a:lnTo>
                <a:close/>
              </a:path>
              <a:path w="3302635" h="1529079">
                <a:moveTo>
                  <a:pt x="3218373" y="231050"/>
                </a:moveTo>
                <a:lnTo>
                  <a:pt x="3218373" y="171173"/>
                </a:lnTo>
                <a:lnTo>
                  <a:pt x="3206181" y="206987"/>
                </a:lnTo>
                <a:lnTo>
                  <a:pt x="3188080" y="200833"/>
                </a:lnTo>
                <a:lnTo>
                  <a:pt x="3175701" y="236705"/>
                </a:lnTo>
                <a:lnTo>
                  <a:pt x="3218373" y="231050"/>
                </a:lnTo>
                <a:close/>
              </a:path>
              <a:path w="3302635" h="1529079">
                <a:moveTo>
                  <a:pt x="3218373" y="171173"/>
                </a:moveTo>
                <a:lnTo>
                  <a:pt x="3200421" y="165069"/>
                </a:lnTo>
                <a:lnTo>
                  <a:pt x="3188080" y="200833"/>
                </a:lnTo>
                <a:lnTo>
                  <a:pt x="3206181" y="206987"/>
                </a:lnTo>
                <a:lnTo>
                  <a:pt x="3218373" y="171173"/>
                </a:lnTo>
                <a:close/>
              </a:path>
              <a:path w="3302635" h="1529079">
                <a:moveTo>
                  <a:pt x="3302193" y="219941"/>
                </a:moveTo>
                <a:lnTo>
                  <a:pt x="3213039" y="128501"/>
                </a:lnTo>
                <a:lnTo>
                  <a:pt x="3200421" y="165069"/>
                </a:lnTo>
                <a:lnTo>
                  <a:pt x="3218373" y="171173"/>
                </a:lnTo>
                <a:lnTo>
                  <a:pt x="3218373" y="231050"/>
                </a:lnTo>
                <a:lnTo>
                  <a:pt x="3302193" y="2199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74875" y="6120638"/>
            <a:ext cx="926465" cy="56896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247015" marR="5080" indent="-234950">
              <a:lnSpc>
                <a:spcPts val="2120"/>
              </a:lnSpc>
              <a:spcBef>
                <a:spcPts val="200"/>
              </a:spcBef>
            </a:pPr>
            <a:r>
              <a:rPr sz="1800" spc="-5" dirty="0">
                <a:latin typeface="Times New Roman"/>
                <a:cs typeface="Times New Roman"/>
              </a:rPr>
              <a:t>Regulator  gene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314566" y="6075426"/>
            <a:ext cx="2429510" cy="153670"/>
          </a:xfrm>
          <a:custGeom>
            <a:avLst/>
            <a:gdLst/>
            <a:ahLst/>
            <a:cxnLst/>
            <a:rect l="l" t="t" r="r" b="b"/>
            <a:pathLst>
              <a:path w="2429509" h="153670">
                <a:moveTo>
                  <a:pt x="1214278" y="134687"/>
                </a:moveTo>
                <a:lnTo>
                  <a:pt x="1146938" y="89091"/>
                </a:lnTo>
                <a:lnTo>
                  <a:pt x="1093353" y="76710"/>
                </a:lnTo>
                <a:lnTo>
                  <a:pt x="1042225" y="70674"/>
                </a:lnTo>
                <a:lnTo>
                  <a:pt x="1004315" y="69342"/>
                </a:lnTo>
                <a:lnTo>
                  <a:pt x="193547" y="69342"/>
                </a:lnTo>
                <a:lnTo>
                  <a:pt x="151180" y="66088"/>
                </a:lnTo>
                <a:lnTo>
                  <a:pt x="94316" y="55926"/>
                </a:lnTo>
                <a:lnTo>
                  <a:pt x="41157" y="36850"/>
                </a:lnTo>
                <a:lnTo>
                  <a:pt x="9905" y="6858"/>
                </a:lnTo>
                <a:lnTo>
                  <a:pt x="9143" y="3048"/>
                </a:lnTo>
                <a:lnTo>
                  <a:pt x="9143" y="0"/>
                </a:lnTo>
                <a:lnTo>
                  <a:pt x="0" y="762"/>
                </a:lnTo>
                <a:lnTo>
                  <a:pt x="0" y="5334"/>
                </a:lnTo>
                <a:lnTo>
                  <a:pt x="1523" y="9906"/>
                </a:lnTo>
                <a:lnTo>
                  <a:pt x="26815" y="39424"/>
                </a:lnTo>
                <a:lnTo>
                  <a:pt x="72325" y="59656"/>
                </a:lnTo>
                <a:lnTo>
                  <a:pt x="126526" y="72063"/>
                </a:lnTo>
                <a:lnTo>
                  <a:pt x="177888" y="78106"/>
                </a:lnTo>
                <a:lnTo>
                  <a:pt x="214883" y="79248"/>
                </a:lnTo>
                <a:lnTo>
                  <a:pt x="1024889" y="79248"/>
                </a:lnTo>
                <a:lnTo>
                  <a:pt x="1066773" y="82353"/>
                </a:lnTo>
                <a:lnTo>
                  <a:pt x="1124278" y="92668"/>
                </a:lnTo>
                <a:lnTo>
                  <a:pt x="1178000" y="111894"/>
                </a:lnTo>
                <a:lnTo>
                  <a:pt x="1208531" y="141732"/>
                </a:lnTo>
                <a:lnTo>
                  <a:pt x="1210055" y="148590"/>
                </a:lnTo>
                <a:lnTo>
                  <a:pt x="1210055" y="143256"/>
                </a:lnTo>
                <a:lnTo>
                  <a:pt x="1210817" y="138684"/>
                </a:lnTo>
                <a:lnTo>
                  <a:pt x="1214278" y="134687"/>
                </a:lnTo>
                <a:close/>
              </a:path>
              <a:path w="2429509" h="153670">
                <a:moveTo>
                  <a:pt x="1219199" y="147828"/>
                </a:moveTo>
                <a:lnTo>
                  <a:pt x="1219199" y="144018"/>
                </a:lnTo>
                <a:lnTo>
                  <a:pt x="1218437" y="139446"/>
                </a:lnTo>
                <a:lnTo>
                  <a:pt x="1214278" y="134687"/>
                </a:lnTo>
                <a:lnTo>
                  <a:pt x="1210817" y="138684"/>
                </a:lnTo>
                <a:lnTo>
                  <a:pt x="1210055" y="143256"/>
                </a:lnTo>
                <a:lnTo>
                  <a:pt x="1210055" y="147828"/>
                </a:lnTo>
                <a:lnTo>
                  <a:pt x="1219199" y="147828"/>
                </a:lnTo>
                <a:close/>
              </a:path>
              <a:path w="2429509" h="153670">
                <a:moveTo>
                  <a:pt x="1219199" y="150876"/>
                </a:moveTo>
                <a:lnTo>
                  <a:pt x="1219199" y="147828"/>
                </a:lnTo>
                <a:lnTo>
                  <a:pt x="1210055" y="147828"/>
                </a:lnTo>
                <a:lnTo>
                  <a:pt x="1210055" y="150876"/>
                </a:lnTo>
                <a:lnTo>
                  <a:pt x="1212341" y="153162"/>
                </a:lnTo>
                <a:lnTo>
                  <a:pt x="1216913" y="153162"/>
                </a:lnTo>
                <a:lnTo>
                  <a:pt x="1219199" y="150876"/>
                </a:lnTo>
                <a:close/>
              </a:path>
              <a:path w="2429509" h="153670">
                <a:moveTo>
                  <a:pt x="2429255" y="4572"/>
                </a:moveTo>
                <a:lnTo>
                  <a:pt x="2429255" y="762"/>
                </a:lnTo>
                <a:lnTo>
                  <a:pt x="2419349" y="0"/>
                </a:lnTo>
                <a:lnTo>
                  <a:pt x="2419349" y="3810"/>
                </a:lnTo>
                <a:lnTo>
                  <a:pt x="2418587" y="6858"/>
                </a:lnTo>
                <a:lnTo>
                  <a:pt x="2349744" y="52025"/>
                </a:lnTo>
                <a:lnTo>
                  <a:pt x="2297011" y="63484"/>
                </a:lnTo>
                <a:lnTo>
                  <a:pt x="2247720" y="68911"/>
                </a:lnTo>
                <a:lnTo>
                  <a:pt x="1424939" y="69342"/>
                </a:lnTo>
                <a:lnTo>
                  <a:pt x="1403603" y="70104"/>
                </a:lnTo>
                <a:lnTo>
                  <a:pt x="1322314" y="78911"/>
                </a:lnTo>
                <a:lnTo>
                  <a:pt x="1275127" y="91206"/>
                </a:lnTo>
                <a:lnTo>
                  <a:pt x="1235084" y="110657"/>
                </a:lnTo>
                <a:lnTo>
                  <a:pt x="1214278" y="134687"/>
                </a:lnTo>
                <a:lnTo>
                  <a:pt x="1218437" y="139446"/>
                </a:lnTo>
                <a:lnTo>
                  <a:pt x="1219199" y="144018"/>
                </a:lnTo>
                <a:lnTo>
                  <a:pt x="1219199" y="145542"/>
                </a:lnTo>
                <a:lnTo>
                  <a:pt x="1219961" y="142494"/>
                </a:lnTo>
                <a:lnTo>
                  <a:pt x="1244702" y="115613"/>
                </a:lnTo>
                <a:lnTo>
                  <a:pt x="1288930" y="96894"/>
                </a:lnTo>
                <a:lnTo>
                  <a:pt x="1341286" y="85290"/>
                </a:lnTo>
                <a:lnTo>
                  <a:pt x="1390409" y="79757"/>
                </a:lnTo>
                <a:lnTo>
                  <a:pt x="2213610" y="79248"/>
                </a:lnTo>
                <a:lnTo>
                  <a:pt x="2235707" y="78486"/>
                </a:lnTo>
                <a:lnTo>
                  <a:pt x="2316363" y="69713"/>
                </a:lnTo>
                <a:lnTo>
                  <a:pt x="2365090" y="56860"/>
                </a:lnTo>
                <a:lnTo>
                  <a:pt x="2405653" y="37008"/>
                </a:lnTo>
                <a:lnTo>
                  <a:pt x="2427731" y="9144"/>
                </a:lnTo>
                <a:lnTo>
                  <a:pt x="2429255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929755" y="6213602"/>
            <a:ext cx="115697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i="1" spc="-5" dirty="0">
                <a:latin typeface="Times New Roman"/>
                <a:cs typeface="Times New Roman"/>
              </a:rPr>
              <a:t>lac</a:t>
            </a:r>
            <a:r>
              <a:rPr sz="2000" b="1" i="1" spc="-7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operon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84240" y="6120638"/>
            <a:ext cx="837565" cy="56896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259715" marR="5080" indent="-247650">
              <a:lnSpc>
                <a:spcPts val="2120"/>
              </a:lnSpc>
              <a:spcBef>
                <a:spcPts val="200"/>
              </a:spcBef>
            </a:pPr>
            <a:r>
              <a:rPr sz="1800" spc="-5" dirty="0">
                <a:latin typeface="Times New Roman"/>
                <a:cs typeface="Times New Roman"/>
              </a:rPr>
              <a:t>Operator  site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05727" y="5724397"/>
            <a:ext cx="13843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latin typeface="Times New Roman"/>
                <a:cs typeface="Times New Roman"/>
              </a:rPr>
              <a:t>z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88330" y="5724397"/>
            <a:ext cx="1524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latin typeface="Times New Roman"/>
                <a:cs typeface="Times New Roman"/>
              </a:rPr>
              <a:t>y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260245" y="5724397"/>
            <a:ext cx="1524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94117" y="5493270"/>
            <a:ext cx="8574405" cy="417195"/>
          </a:xfrm>
          <a:custGeom>
            <a:avLst/>
            <a:gdLst/>
            <a:ahLst/>
            <a:cxnLst/>
            <a:rect l="l" t="t" r="r" b="b"/>
            <a:pathLst>
              <a:path w="8574405" h="417195">
                <a:moveTo>
                  <a:pt x="959358" y="207264"/>
                </a:moveTo>
                <a:lnTo>
                  <a:pt x="729234" y="207264"/>
                </a:lnTo>
                <a:lnTo>
                  <a:pt x="729234" y="0"/>
                </a:lnTo>
                <a:lnTo>
                  <a:pt x="720090" y="0"/>
                </a:lnTo>
                <a:lnTo>
                  <a:pt x="720090" y="9144"/>
                </a:lnTo>
                <a:lnTo>
                  <a:pt x="720090" y="406908"/>
                </a:lnTo>
                <a:lnTo>
                  <a:pt x="9906" y="406908"/>
                </a:lnTo>
                <a:lnTo>
                  <a:pt x="9906" y="9144"/>
                </a:lnTo>
                <a:lnTo>
                  <a:pt x="720090" y="9144"/>
                </a:lnTo>
                <a:lnTo>
                  <a:pt x="720090" y="0"/>
                </a:lnTo>
                <a:lnTo>
                  <a:pt x="0" y="0"/>
                </a:lnTo>
                <a:lnTo>
                  <a:pt x="0" y="416814"/>
                </a:lnTo>
                <a:lnTo>
                  <a:pt x="4572" y="416814"/>
                </a:lnTo>
                <a:lnTo>
                  <a:pt x="9906" y="416814"/>
                </a:lnTo>
                <a:lnTo>
                  <a:pt x="720090" y="416814"/>
                </a:lnTo>
                <a:lnTo>
                  <a:pt x="724662" y="416814"/>
                </a:lnTo>
                <a:lnTo>
                  <a:pt x="729234" y="416814"/>
                </a:lnTo>
                <a:lnTo>
                  <a:pt x="729234" y="236220"/>
                </a:lnTo>
                <a:lnTo>
                  <a:pt x="959358" y="236220"/>
                </a:lnTo>
                <a:lnTo>
                  <a:pt x="959358" y="207264"/>
                </a:lnTo>
                <a:close/>
              </a:path>
              <a:path w="8574405" h="417195">
                <a:moveTo>
                  <a:pt x="4498086" y="207264"/>
                </a:moveTo>
                <a:lnTo>
                  <a:pt x="2155698" y="207264"/>
                </a:lnTo>
                <a:lnTo>
                  <a:pt x="2155698" y="236220"/>
                </a:lnTo>
                <a:lnTo>
                  <a:pt x="4498086" y="236220"/>
                </a:lnTo>
                <a:lnTo>
                  <a:pt x="4498086" y="207264"/>
                </a:lnTo>
                <a:close/>
              </a:path>
              <a:path w="8574405" h="417195">
                <a:moveTo>
                  <a:pt x="5200650" y="207264"/>
                </a:moveTo>
                <a:lnTo>
                  <a:pt x="5001006" y="207264"/>
                </a:lnTo>
                <a:lnTo>
                  <a:pt x="5001006" y="236220"/>
                </a:lnTo>
                <a:lnTo>
                  <a:pt x="5200650" y="236220"/>
                </a:lnTo>
                <a:lnTo>
                  <a:pt x="5200650" y="207264"/>
                </a:lnTo>
                <a:close/>
              </a:path>
              <a:path w="8574405" h="417195">
                <a:moveTo>
                  <a:pt x="6865607" y="207264"/>
                </a:moveTo>
                <a:lnTo>
                  <a:pt x="6857238" y="207264"/>
                </a:lnTo>
                <a:lnTo>
                  <a:pt x="6857238" y="236220"/>
                </a:lnTo>
                <a:lnTo>
                  <a:pt x="6865607" y="236220"/>
                </a:lnTo>
                <a:lnTo>
                  <a:pt x="6865607" y="207264"/>
                </a:lnTo>
                <a:close/>
              </a:path>
              <a:path w="8574405" h="417195">
                <a:moveTo>
                  <a:pt x="8574024" y="207264"/>
                </a:moveTo>
                <a:lnTo>
                  <a:pt x="7611605" y="207264"/>
                </a:lnTo>
                <a:lnTo>
                  <a:pt x="7611605" y="236220"/>
                </a:lnTo>
                <a:lnTo>
                  <a:pt x="8574024" y="236220"/>
                </a:lnTo>
                <a:lnTo>
                  <a:pt x="8574024" y="2072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177423" y="5515609"/>
            <a:ext cx="4591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latin typeface="Trebuchet MS"/>
                <a:cs typeface="Trebuchet MS"/>
              </a:rPr>
              <a:t>DNA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038235" y="5597664"/>
            <a:ext cx="6682740" cy="235585"/>
          </a:xfrm>
          <a:custGeom>
            <a:avLst/>
            <a:gdLst/>
            <a:ahLst/>
            <a:cxnLst/>
            <a:rect l="l" t="t" r="r" b="b"/>
            <a:pathLst>
              <a:path w="6682740" h="235585">
                <a:moveTo>
                  <a:pt x="12192" y="0"/>
                </a:moveTo>
                <a:lnTo>
                  <a:pt x="0" y="0"/>
                </a:lnTo>
                <a:lnTo>
                  <a:pt x="0" y="208026"/>
                </a:lnTo>
                <a:lnTo>
                  <a:pt x="12192" y="208026"/>
                </a:lnTo>
                <a:lnTo>
                  <a:pt x="12192" y="0"/>
                </a:lnTo>
                <a:close/>
              </a:path>
              <a:path w="6682740" h="235585">
                <a:moveTo>
                  <a:pt x="1226820" y="8382"/>
                </a:moveTo>
                <a:lnTo>
                  <a:pt x="1213866" y="8382"/>
                </a:lnTo>
                <a:lnTo>
                  <a:pt x="1213866" y="217170"/>
                </a:lnTo>
                <a:lnTo>
                  <a:pt x="1226820" y="217170"/>
                </a:lnTo>
                <a:lnTo>
                  <a:pt x="1226820" y="8382"/>
                </a:lnTo>
                <a:close/>
              </a:path>
              <a:path w="6682740" h="235585">
                <a:moveTo>
                  <a:pt x="3568433" y="198882"/>
                </a:moveTo>
                <a:lnTo>
                  <a:pt x="3556254" y="198882"/>
                </a:lnTo>
                <a:lnTo>
                  <a:pt x="3556254" y="235458"/>
                </a:lnTo>
                <a:lnTo>
                  <a:pt x="3568433" y="235458"/>
                </a:lnTo>
                <a:lnTo>
                  <a:pt x="3568433" y="198882"/>
                </a:lnTo>
                <a:close/>
              </a:path>
              <a:path w="6682740" h="235585">
                <a:moveTo>
                  <a:pt x="4270997" y="217170"/>
                </a:moveTo>
                <a:lnTo>
                  <a:pt x="4258818" y="217170"/>
                </a:lnTo>
                <a:lnTo>
                  <a:pt x="4258818" y="226314"/>
                </a:lnTo>
                <a:lnTo>
                  <a:pt x="4270997" y="226314"/>
                </a:lnTo>
                <a:lnTo>
                  <a:pt x="4270997" y="217170"/>
                </a:lnTo>
                <a:close/>
              </a:path>
              <a:path w="6682740" h="235585">
                <a:moveTo>
                  <a:pt x="5149596" y="8382"/>
                </a:moveTo>
                <a:lnTo>
                  <a:pt x="5141214" y="8382"/>
                </a:lnTo>
                <a:lnTo>
                  <a:pt x="5141214" y="217170"/>
                </a:lnTo>
                <a:lnTo>
                  <a:pt x="5149596" y="217170"/>
                </a:lnTo>
                <a:lnTo>
                  <a:pt x="5149596" y="8382"/>
                </a:lnTo>
                <a:close/>
              </a:path>
              <a:path w="6682740" h="235585">
                <a:moveTo>
                  <a:pt x="5927585" y="17526"/>
                </a:moveTo>
                <a:lnTo>
                  <a:pt x="5915406" y="17526"/>
                </a:lnTo>
                <a:lnTo>
                  <a:pt x="5915406" y="217170"/>
                </a:lnTo>
                <a:lnTo>
                  <a:pt x="5915406" y="226314"/>
                </a:lnTo>
                <a:lnTo>
                  <a:pt x="5927585" y="226314"/>
                </a:lnTo>
                <a:lnTo>
                  <a:pt x="5927585" y="217170"/>
                </a:lnTo>
                <a:lnTo>
                  <a:pt x="5927585" y="17526"/>
                </a:lnTo>
                <a:close/>
              </a:path>
              <a:path w="6682740" h="235585">
                <a:moveTo>
                  <a:pt x="6682740" y="8382"/>
                </a:moveTo>
                <a:lnTo>
                  <a:pt x="6669786" y="8382"/>
                </a:lnTo>
                <a:lnTo>
                  <a:pt x="6669786" y="217170"/>
                </a:lnTo>
                <a:lnTo>
                  <a:pt x="6682740" y="217170"/>
                </a:lnTo>
                <a:lnTo>
                  <a:pt x="6682740" y="83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629789" y="5729732"/>
            <a:ext cx="850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79134" y="5724397"/>
            <a:ext cx="22288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latin typeface="Times New Roman"/>
                <a:cs typeface="Times New Roman"/>
              </a:rPr>
              <a:t>O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048141" y="4062002"/>
            <a:ext cx="6662420" cy="1757680"/>
            <a:chOff x="2048141" y="4062002"/>
            <a:chExt cx="6662420" cy="1757680"/>
          </a:xfrm>
        </p:grpSpPr>
        <p:sp>
          <p:nvSpPr>
            <p:cNvPr id="18" name="object 18"/>
            <p:cNvSpPr/>
            <p:nvPr/>
          </p:nvSpPr>
          <p:spPr>
            <a:xfrm>
              <a:off x="5592203" y="5615177"/>
              <a:ext cx="502920" cy="181610"/>
            </a:xfrm>
            <a:custGeom>
              <a:avLst/>
              <a:gdLst/>
              <a:ahLst/>
              <a:cxnLst/>
              <a:rect l="l" t="t" r="r" b="b"/>
              <a:pathLst>
                <a:path w="502920" h="181610">
                  <a:moveTo>
                    <a:pt x="502920" y="181355"/>
                  </a:moveTo>
                  <a:lnTo>
                    <a:pt x="502920" y="0"/>
                  </a:lnTo>
                  <a:lnTo>
                    <a:pt x="0" y="0"/>
                  </a:lnTo>
                  <a:lnTo>
                    <a:pt x="0" y="181356"/>
                  </a:lnTo>
                  <a:lnTo>
                    <a:pt x="502920" y="181355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586869" y="5610605"/>
              <a:ext cx="513080" cy="190500"/>
            </a:xfrm>
            <a:custGeom>
              <a:avLst/>
              <a:gdLst/>
              <a:ahLst/>
              <a:cxnLst/>
              <a:rect l="l" t="t" r="r" b="b"/>
              <a:pathLst>
                <a:path w="513079" h="190500">
                  <a:moveTo>
                    <a:pt x="512825" y="190500"/>
                  </a:moveTo>
                  <a:lnTo>
                    <a:pt x="512825" y="0"/>
                  </a:lnTo>
                  <a:lnTo>
                    <a:pt x="0" y="0"/>
                  </a:lnTo>
                  <a:lnTo>
                    <a:pt x="0" y="190500"/>
                  </a:lnTo>
                  <a:lnTo>
                    <a:pt x="5334" y="190500"/>
                  </a:lnTo>
                  <a:lnTo>
                    <a:pt x="5334" y="9906"/>
                  </a:lnTo>
                  <a:lnTo>
                    <a:pt x="9905" y="4572"/>
                  </a:lnTo>
                  <a:lnTo>
                    <a:pt x="9905" y="9906"/>
                  </a:lnTo>
                  <a:lnTo>
                    <a:pt x="502920" y="9906"/>
                  </a:lnTo>
                  <a:lnTo>
                    <a:pt x="502920" y="4572"/>
                  </a:lnTo>
                  <a:lnTo>
                    <a:pt x="508253" y="9906"/>
                  </a:lnTo>
                  <a:lnTo>
                    <a:pt x="508253" y="190500"/>
                  </a:lnTo>
                  <a:lnTo>
                    <a:pt x="512825" y="190500"/>
                  </a:lnTo>
                  <a:close/>
                </a:path>
                <a:path w="513079" h="190500">
                  <a:moveTo>
                    <a:pt x="9905" y="9906"/>
                  </a:moveTo>
                  <a:lnTo>
                    <a:pt x="9905" y="4572"/>
                  </a:lnTo>
                  <a:lnTo>
                    <a:pt x="5334" y="9906"/>
                  </a:lnTo>
                  <a:lnTo>
                    <a:pt x="9905" y="9906"/>
                  </a:lnTo>
                  <a:close/>
                </a:path>
                <a:path w="513079" h="190500">
                  <a:moveTo>
                    <a:pt x="9905" y="181356"/>
                  </a:moveTo>
                  <a:lnTo>
                    <a:pt x="9905" y="9906"/>
                  </a:lnTo>
                  <a:lnTo>
                    <a:pt x="5334" y="9906"/>
                  </a:lnTo>
                  <a:lnTo>
                    <a:pt x="5334" y="181356"/>
                  </a:lnTo>
                  <a:lnTo>
                    <a:pt x="9905" y="181356"/>
                  </a:lnTo>
                  <a:close/>
                </a:path>
                <a:path w="513079" h="190500">
                  <a:moveTo>
                    <a:pt x="508253" y="181356"/>
                  </a:moveTo>
                  <a:lnTo>
                    <a:pt x="5334" y="181356"/>
                  </a:lnTo>
                  <a:lnTo>
                    <a:pt x="9905" y="185928"/>
                  </a:lnTo>
                  <a:lnTo>
                    <a:pt x="9905" y="190500"/>
                  </a:lnTo>
                  <a:lnTo>
                    <a:pt x="502920" y="190500"/>
                  </a:lnTo>
                  <a:lnTo>
                    <a:pt x="502920" y="185928"/>
                  </a:lnTo>
                  <a:lnTo>
                    <a:pt x="508253" y="181356"/>
                  </a:lnTo>
                  <a:close/>
                </a:path>
                <a:path w="513079" h="190500">
                  <a:moveTo>
                    <a:pt x="9905" y="190500"/>
                  </a:moveTo>
                  <a:lnTo>
                    <a:pt x="9905" y="185928"/>
                  </a:lnTo>
                  <a:lnTo>
                    <a:pt x="5334" y="181356"/>
                  </a:lnTo>
                  <a:lnTo>
                    <a:pt x="5334" y="190500"/>
                  </a:lnTo>
                  <a:lnTo>
                    <a:pt x="9905" y="190500"/>
                  </a:lnTo>
                  <a:close/>
                </a:path>
                <a:path w="513079" h="190500">
                  <a:moveTo>
                    <a:pt x="508253" y="9906"/>
                  </a:moveTo>
                  <a:lnTo>
                    <a:pt x="502920" y="4572"/>
                  </a:lnTo>
                  <a:lnTo>
                    <a:pt x="502920" y="9906"/>
                  </a:lnTo>
                  <a:lnTo>
                    <a:pt x="508253" y="9906"/>
                  </a:lnTo>
                  <a:close/>
                </a:path>
                <a:path w="513079" h="190500">
                  <a:moveTo>
                    <a:pt x="508253" y="181356"/>
                  </a:moveTo>
                  <a:lnTo>
                    <a:pt x="508253" y="9906"/>
                  </a:lnTo>
                  <a:lnTo>
                    <a:pt x="502920" y="9906"/>
                  </a:lnTo>
                  <a:lnTo>
                    <a:pt x="502920" y="181356"/>
                  </a:lnTo>
                  <a:lnTo>
                    <a:pt x="508253" y="181356"/>
                  </a:lnTo>
                  <a:close/>
                </a:path>
                <a:path w="513079" h="190500">
                  <a:moveTo>
                    <a:pt x="508253" y="190500"/>
                  </a:moveTo>
                  <a:lnTo>
                    <a:pt x="508253" y="181356"/>
                  </a:lnTo>
                  <a:lnTo>
                    <a:pt x="502920" y="185928"/>
                  </a:lnTo>
                  <a:lnTo>
                    <a:pt x="502920" y="190500"/>
                  </a:lnTo>
                  <a:lnTo>
                    <a:pt x="508253" y="1905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053475" y="5597651"/>
              <a:ext cx="1196340" cy="199390"/>
            </a:xfrm>
            <a:custGeom>
              <a:avLst/>
              <a:gdLst/>
              <a:ahLst/>
              <a:cxnLst/>
              <a:rect l="l" t="t" r="r" b="b"/>
              <a:pathLst>
                <a:path w="1196339" h="199389">
                  <a:moveTo>
                    <a:pt x="1196340" y="198882"/>
                  </a:moveTo>
                  <a:lnTo>
                    <a:pt x="1196340" y="0"/>
                  </a:lnTo>
                  <a:lnTo>
                    <a:pt x="0" y="0"/>
                  </a:lnTo>
                  <a:lnTo>
                    <a:pt x="0" y="198882"/>
                  </a:lnTo>
                  <a:lnTo>
                    <a:pt x="1196340" y="198882"/>
                  </a:lnTo>
                  <a:close/>
                </a:path>
              </a:pathLst>
            </a:custGeom>
            <a:solidFill>
              <a:srgbClr val="8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048141" y="5592317"/>
              <a:ext cx="1207135" cy="208915"/>
            </a:xfrm>
            <a:custGeom>
              <a:avLst/>
              <a:gdLst/>
              <a:ahLst/>
              <a:cxnLst/>
              <a:rect l="l" t="t" r="r" b="b"/>
              <a:pathLst>
                <a:path w="1207135" h="208914">
                  <a:moveTo>
                    <a:pt x="1207007" y="208787"/>
                  </a:moveTo>
                  <a:lnTo>
                    <a:pt x="1207007" y="0"/>
                  </a:lnTo>
                  <a:lnTo>
                    <a:pt x="0" y="0"/>
                  </a:lnTo>
                  <a:lnTo>
                    <a:pt x="0" y="208787"/>
                  </a:lnTo>
                  <a:lnTo>
                    <a:pt x="5334" y="208787"/>
                  </a:lnTo>
                  <a:lnTo>
                    <a:pt x="5334" y="9906"/>
                  </a:lnTo>
                  <a:lnTo>
                    <a:pt x="9906" y="5334"/>
                  </a:lnTo>
                  <a:lnTo>
                    <a:pt x="9906" y="9906"/>
                  </a:lnTo>
                  <a:lnTo>
                    <a:pt x="1197102" y="9906"/>
                  </a:lnTo>
                  <a:lnTo>
                    <a:pt x="1197102" y="5334"/>
                  </a:lnTo>
                  <a:lnTo>
                    <a:pt x="1201674" y="9906"/>
                  </a:lnTo>
                  <a:lnTo>
                    <a:pt x="1201674" y="208787"/>
                  </a:lnTo>
                  <a:lnTo>
                    <a:pt x="1207007" y="208787"/>
                  </a:lnTo>
                  <a:close/>
                </a:path>
                <a:path w="1207135" h="208914">
                  <a:moveTo>
                    <a:pt x="9906" y="9906"/>
                  </a:moveTo>
                  <a:lnTo>
                    <a:pt x="9906" y="5334"/>
                  </a:lnTo>
                  <a:lnTo>
                    <a:pt x="5334" y="9906"/>
                  </a:lnTo>
                  <a:lnTo>
                    <a:pt x="9906" y="9906"/>
                  </a:lnTo>
                  <a:close/>
                </a:path>
                <a:path w="1207135" h="208914">
                  <a:moveTo>
                    <a:pt x="9906" y="199644"/>
                  </a:moveTo>
                  <a:lnTo>
                    <a:pt x="9906" y="9906"/>
                  </a:lnTo>
                  <a:lnTo>
                    <a:pt x="5334" y="9906"/>
                  </a:lnTo>
                  <a:lnTo>
                    <a:pt x="5334" y="199644"/>
                  </a:lnTo>
                  <a:lnTo>
                    <a:pt x="9906" y="199644"/>
                  </a:lnTo>
                  <a:close/>
                </a:path>
                <a:path w="1207135" h="208914">
                  <a:moveTo>
                    <a:pt x="1201674" y="199644"/>
                  </a:moveTo>
                  <a:lnTo>
                    <a:pt x="5334" y="199644"/>
                  </a:lnTo>
                  <a:lnTo>
                    <a:pt x="9906" y="204216"/>
                  </a:lnTo>
                  <a:lnTo>
                    <a:pt x="9906" y="208787"/>
                  </a:lnTo>
                  <a:lnTo>
                    <a:pt x="1197102" y="208787"/>
                  </a:lnTo>
                  <a:lnTo>
                    <a:pt x="1197102" y="204216"/>
                  </a:lnTo>
                  <a:lnTo>
                    <a:pt x="1201674" y="199644"/>
                  </a:lnTo>
                  <a:close/>
                </a:path>
                <a:path w="1207135" h="208914">
                  <a:moveTo>
                    <a:pt x="9906" y="208787"/>
                  </a:moveTo>
                  <a:lnTo>
                    <a:pt x="9906" y="204216"/>
                  </a:lnTo>
                  <a:lnTo>
                    <a:pt x="5334" y="199644"/>
                  </a:lnTo>
                  <a:lnTo>
                    <a:pt x="5334" y="208787"/>
                  </a:lnTo>
                  <a:lnTo>
                    <a:pt x="9906" y="208787"/>
                  </a:lnTo>
                  <a:close/>
                </a:path>
                <a:path w="1207135" h="208914">
                  <a:moveTo>
                    <a:pt x="1201674" y="9906"/>
                  </a:moveTo>
                  <a:lnTo>
                    <a:pt x="1197102" y="5334"/>
                  </a:lnTo>
                  <a:lnTo>
                    <a:pt x="1197102" y="9906"/>
                  </a:lnTo>
                  <a:lnTo>
                    <a:pt x="1201674" y="9906"/>
                  </a:lnTo>
                  <a:close/>
                </a:path>
                <a:path w="1207135" h="208914">
                  <a:moveTo>
                    <a:pt x="1201674" y="199644"/>
                  </a:moveTo>
                  <a:lnTo>
                    <a:pt x="1201674" y="9906"/>
                  </a:lnTo>
                  <a:lnTo>
                    <a:pt x="1197102" y="9906"/>
                  </a:lnTo>
                  <a:lnTo>
                    <a:pt x="1197102" y="199644"/>
                  </a:lnTo>
                  <a:lnTo>
                    <a:pt x="1201674" y="199644"/>
                  </a:lnTo>
                  <a:close/>
                </a:path>
                <a:path w="1207135" h="208914">
                  <a:moveTo>
                    <a:pt x="1201674" y="208787"/>
                  </a:moveTo>
                  <a:lnTo>
                    <a:pt x="1201674" y="199644"/>
                  </a:lnTo>
                  <a:lnTo>
                    <a:pt x="1197102" y="204216"/>
                  </a:lnTo>
                  <a:lnTo>
                    <a:pt x="1197102" y="208787"/>
                  </a:lnTo>
                  <a:lnTo>
                    <a:pt x="1201674" y="2087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294767" y="5597651"/>
              <a:ext cx="885190" cy="217170"/>
            </a:xfrm>
            <a:custGeom>
              <a:avLst/>
              <a:gdLst/>
              <a:ahLst/>
              <a:cxnLst/>
              <a:rect l="l" t="t" r="r" b="b"/>
              <a:pathLst>
                <a:path w="885190" h="217170">
                  <a:moveTo>
                    <a:pt x="884682" y="217170"/>
                  </a:moveTo>
                  <a:lnTo>
                    <a:pt x="884682" y="0"/>
                  </a:lnTo>
                  <a:lnTo>
                    <a:pt x="0" y="0"/>
                  </a:lnTo>
                  <a:lnTo>
                    <a:pt x="0" y="217170"/>
                  </a:lnTo>
                  <a:lnTo>
                    <a:pt x="884682" y="21717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289421" y="5592317"/>
              <a:ext cx="894715" cy="227329"/>
            </a:xfrm>
            <a:custGeom>
              <a:avLst/>
              <a:gdLst/>
              <a:ahLst/>
              <a:cxnLst/>
              <a:rect l="l" t="t" r="r" b="b"/>
              <a:pathLst>
                <a:path w="894715" h="227329">
                  <a:moveTo>
                    <a:pt x="894588" y="227075"/>
                  </a:moveTo>
                  <a:lnTo>
                    <a:pt x="894588" y="0"/>
                  </a:lnTo>
                  <a:lnTo>
                    <a:pt x="0" y="0"/>
                  </a:lnTo>
                  <a:lnTo>
                    <a:pt x="0" y="227075"/>
                  </a:lnTo>
                  <a:lnTo>
                    <a:pt x="5346" y="227075"/>
                  </a:lnTo>
                  <a:lnTo>
                    <a:pt x="5346" y="9905"/>
                  </a:lnTo>
                  <a:lnTo>
                    <a:pt x="9905" y="5333"/>
                  </a:lnTo>
                  <a:lnTo>
                    <a:pt x="9905" y="9905"/>
                  </a:lnTo>
                  <a:lnTo>
                    <a:pt x="884694" y="9905"/>
                  </a:lnTo>
                  <a:lnTo>
                    <a:pt x="884694" y="5333"/>
                  </a:lnTo>
                  <a:lnTo>
                    <a:pt x="890015" y="9905"/>
                  </a:lnTo>
                  <a:lnTo>
                    <a:pt x="890015" y="227075"/>
                  </a:lnTo>
                  <a:lnTo>
                    <a:pt x="894588" y="227075"/>
                  </a:lnTo>
                  <a:close/>
                </a:path>
                <a:path w="894715" h="227329">
                  <a:moveTo>
                    <a:pt x="9905" y="9905"/>
                  </a:moveTo>
                  <a:lnTo>
                    <a:pt x="9905" y="5333"/>
                  </a:lnTo>
                  <a:lnTo>
                    <a:pt x="5346" y="9905"/>
                  </a:lnTo>
                  <a:lnTo>
                    <a:pt x="9905" y="9905"/>
                  </a:lnTo>
                  <a:close/>
                </a:path>
                <a:path w="894715" h="227329">
                  <a:moveTo>
                    <a:pt x="9905" y="217931"/>
                  </a:moveTo>
                  <a:lnTo>
                    <a:pt x="9905" y="9905"/>
                  </a:lnTo>
                  <a:lnTo>
                    <a:pt x="5346" y="9905"/>
                  </a:lnTo>
                  <a:lnTo>
                    <a:pt x="5346" y="217931"/>
                  </a:lnTo>
                  <a:lnTo>
                    <a:pt x="9905" y="217931"/>
                  </a:lnTo>
                  <a:close/>
                </a:path>
                <a:path w="894715" h="227329">
                  <a:moveTo>
                    <a:pt x="890015" y="217931"/>
                  </a:moveTo>
                  <a:lnTo>
                    <a:pt x="5346" y="217931"/>
                  </a:lnTo>
                  <a:lnTo>
                    <a:pt x="9905" y="222503"/>
                  </a:lnTo>
                  <a:lnTo>
                    <a:pt x="9905" y="227075"/>
                  </a:lnTo>
                  <a:lnTo>
                    <a:pt x="884694" y="227075"/>
                  </a:lnTo>
                  <a:lnTo>
                    <a:pt x="884694" y="222503"/>
                  </a:lnTo>
                  <a:lnTo>
                    <a:pt x="890015" y="217931"/>
                  </a:lnTo>
                  <a:close/>
                </a:path>
                <a:path w="894715" h="227329">
                  <a:moveTo>
                    <a:pt x="9905" y="227075"/>
                  </a:moveTo>
                  <a:lnTo>
                    <a:pt x="9905" y="222503"/>
                  </a:lnTo>
                  <a:lnTo>
                    <a:pt x="5346" y="217931"/>
                  </a:lnTo>
                  <a:lnTo>
                    <a:pt x="5346" y="227075"/>
                  </a:lnTo>
                  <a:lnTo>
                    <a:pt x="9905" y="227075"/>
                  </a:lnTo>
                  <a:close/>
                </a:path>
                <a:path w="894715" h="227329">
                  <a:moveTo>
                    <a:pt x="890015" y="9905"/>
                  </a:moveTo>
                  <a:lnTo>
                    <a:pt x="884694" y="5333"/>
                  </a:lnTo>
                  <a:lnTo>
                    <a:pt x="884694" y="9905"/>
                  </a:lnTo>
                  <a:lnTo>
                    <a:pt x="890015" y="9905"/>
                  </a:lnTo>
                  <a:close/>
                </a:path>
                <a:path w="894715" h="227329">
                  <a:moveTo>
                    <a:pt x="890015" y="217931"/>
                  </a:moveTo>
                  <a:lnTo>
                    <a:pt x="890015" y="9905"/>
                  </a:lnTo>
                  <a:lnTo>
                    <a:pt x="884694" y="9905"/>
                  </a:lnTo>
                  <a:lnTo>
                    <a:pt x="884694" y="217931"/>
                  </a:lnTo>
                  <a:lnTo>
                    <a:pt x="890015" y="217931"/>
                  </a:lnTo>
                  <a:close/>
                </a:path>
                <a:path w="894715" h="227329">
                  <a:moveTo>
                    <a:pt x="890015" y="227075"/>
                  </a:moveTo>
                  <a:lnTo>
                    <a:pt x="890015" y="217931"/>
                  </a:lnTo>
                  <a:lnTo>
                    <a:pt x="884694" y="222503"/>
                  </a:lnTo>
                  <a:lnTo>
                    <a:pt x="884694" y="227075"/>
                  </a:lnTo>
                  <a:lnTo>
                    <a:pt x="890015" y="2270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187831" y="5597651"/>
              <a:ext cx="763905" cy="217170"/>
            </a:xfrm>
            <a:custGeom>
              <a:avLst/>
              <a:gdLst/>
              <a:ahLst/>
              <a:cxnLst/>
              <a:rect l="l" t="t" r="r" b="b"/>
              <a:pathLst>
                <a:path w="763904" h="217170">
                  <a:moveTo>
                    <a:pt x="763524" y="217170"/>
                  </a:moveTo>
                  <a:lnTo>
                    <a:pt x="763524" y="0"/>
                  </a:lnTo>
                  <a:lnTo>
                    <a:pt x="0" y="0"/>
                  </a:lnTo>
                  <a:lnTo>
                    <a:pt x="0" y="217170"/>
                  </a:lnTo>
                  <a:lnTo>
                    <a:pt x="763524" y="217170"/>
                  </a:lnTo>
                  <a:close/>
                </a:path>
              </a:pathLst>
            </a:custGeom>
            <a:solidFill>
              <a:srgbClr val="99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183246" y="5592317"/>
              <a:ext cx="772795" cy="227329"/>
            </a:xfrm>
            <a:custGeom>
              <a:avLst/>
              <a:gdLst/>
              <a:ahLst/>
              <a:cxnLst/>
              <a:rect l="l" t="t" r="r" b="b"/>
              <a:pathLst>
                <a:path w="772795" h="227329">
                  <a:moveTo>
                    <a:pt x="772668" y="227075"/>
                  </a:moveTo>
                  <a:lnTo>
                    <a:pt x="772668" y="0"/>
                  </a:lnTo>
                  <a:lnTo>
                    <a:pt x="0" y="0"/>
                  </a:lnTo>
                  <a:lnTo>
                    <a:pt x="0" y="227075"/>
                  </a:lnTo>
                  <a:lnTo>
                    <a:pt x="4584" y="227075"/>
                  </a:lnTo>
                  <a:lnTo>
                    <a:pt x="4584" y="9905"/>
                  </a:lnTo>
                  <a:lnTo>
                    <a:pt x="9156" y="5333"/>
                  </a:lnTo>
                  <a:lnTo>
                    <a:pt x="9156" y="9905"/>
                  </a:lnTo>
                  <a:lnTo>
                    <a:pt x="762774" y="9905"/>
                  </a:lnTo>
                  <a:lnTo>
                    <a:pt x="762774" y="5333"/>
                  </a:lnTo>
                  <a:lnTo>
                    <a:pt x="768108" y="9905"/>
                  </a:lnTo>
                  <a:lnTo>
                    <a:pt x="768108" y="227075"/>
                  </a:lnTo>
                  <a:lnTo>
                    <a:pt x="772668" y="227075"/>
                  </a:lnTo>
                  <a:close/>
                </a:path>
                <a:path w="772795" h="227329">
                  <a:moveTo>
                    <a:pt x="9156" y="9905"/>
                  </a:moveTo>
                  <a:lnTo>
                    <a:pt x="9156" y="5333"/>
                  </a:lnTo>
                  <a:lnTo>
                    <a:pt x="4584" y="9905"/>
                  </a:lnTo>
                  <a:lnTo>
                    <a:pt x="9156" y="9905"/>
                  </a:lnTo>
                  <a:close/>
                </a:path>
                <a:path w="772795" h="227329">
                  <a:moveTo>
                    <a:pt x="9156" y="217931"/>
                  </a:moveTo>
                  <a:lnTo>
                    <a:pt x="9156" y="9905"/>
                  </a:lnTo>
                  <a:lnTo>
                    <a:pt x="4584" y="9905"/>
                  </a:lnTo>
                  <a:lnTo>
                    <a:pt x="4584" y="217931"/>
                  </a:lnTo>
                  <a:lnTo>
                    <a:pt x="9156" y="217931"/>
                  </a:lnTo>
                  <a:close/>
                </a:path>
                <a:path w="772795" h="227329">
                  <a:moveTo>
                    <a:pt x="768108" y="217931"/>
                  </a:moveTo>
                  <a:lnTo>
                    <a:pt x="4584" y="217931"/>
                  </a:lnTo>
                  <a:lnTo>
                    <a:pt x="9156" y="222503"/>
                  </a:lnTo>
                  <a:lnTo>
                    <a:pt x="9156" y="227075"/>
                  </a:lnTo>
                  <a:lnTo>
                    <a:pt x="762774" y="227075"/>
                  </a:lnTo>
                  <a:lnTo>
                    <a:pt x="762774" y="222503"/>
                  </a:lnTo>
                  <a:lnTo>
                    <a:pt x="768108" y="217931"/>
                  </a:lnTo>
                  <a:close/>
                </a:path>
                <a:path w="772795" h="227329">
                  <a:moveTo>
                    <a:pt x="9156" y="227075"/>
                  </a:moveTo>
                  <a:lnTo>
                    <a:pt x="9156" y="222503"/>
                  </a:lnTo>
                  <a:lnTo>
                    <a:pt x="4584" y="217931"/>
                  </a:lnTo>
                  <a:lnTo>
                    <a:pt x="4584" y="227075"/>
                  </a:lnTo>
                  <a:lnTo>
                    <a:pt x="9156" y="227075"/>
                  </a:lnTo>
                  <a:close/>
                </a:path>
                <a:path w="772795" h="227329">
                  <a:moveTo>
                    <a:pt x="768108" y="9905"/>
                  </a:moveTo>
                  <a:lnTo>
                    <a:pt x="762774" y="5333"/>
                  </a:lnTo>
                  <a:lnTo>
                    <a:pt x="762774" y="9905"/>
                  </a:lnTo>
                  <a:lnTo>
                    <a:pt x="768108" y="9905"/>
                  </a:lnTo>
                  <a:close/>
                </a:path>
                <a:path w="772795" h="227329">
                  <a:moveTo>
                    <a:pt x="768108" y="217931"/>
                  </a:moveTo>
                  <a:lnTo>
                    <a:pt x="768108" y="9905"/>
                  </a:lnTo>
                  <a:lnTo>
                    <a:pt x="762774" y="9905"/>
                  </a:lnTo>
                  <a:lnTo>
                    <a:pt x="762774" y="217931"/>
                  </a:lnTo>
                  <a:lnTo>
                    <a:pt x="768108" y="217931"/>
                  </a:lnTo>
                  <a:close/>
                </a:path>
                <a:path w="772795" h="227329">
                  <a:moveTo>
                    <a:pt x="768108" y="227075"/>
                  </a:moveTo>
                  <a:lnTo>
                    <a:pt x="768108" y="217931"/>
                  </a:lnTo>
                  <a:lnTo>
                    <a:pt x="762774" y="222503"/>
                  </a:lnTo>
                  <a:lnTo>
                    <a:pt x="762774" y="227075"/>
                  </a:lnTo>
                  <a:lnTo>
                    <a:pt x="768108" y="2270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959725" y="5597651"/>
              <a:ext cx="746125" cy="217170"/>
            </a:xfrm>
            <a:custGeom>
              <a:avLst/>
              <a:gdLst/>
              <a:ahLst/>
              <a:cxnLst/>
              <a:rect l="l" t="t" r="r" b="b"/>
              <a:pathLst>
                <a:path w="746125" h="217170">
                  <a:moveTo>
                    <a:pt x="745998" y="217170"/>
                  </a:moveTo>
                  <a:lnTo>
                    <a:pt x="745998" y="0"/>
                  </a:lnTo>
                  <a:lnTo>
                    <a:pt x="0" y="0"/>
                  </a:lnTo>
                  <a:lnTo>
                    <a:pt x="0" y="217170"/>
                  </a:lnTo>
                  <a:lnTo>
                    <a:pt x="745998" y="21717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955165" y="5592317"/>
              <a:ext cx="755650" cy="227329"/>
            </a:xfrm>
            <a:custGeom>
              <a:avLst/>
              <a:gdLst/>
              <a:ahLst/>
              <a:cxnLst/>
              <a:rect l="l" t="t" r="r" b="b"/>
              <a:pathLst>
                <a:path w="755650" h="227329">
                  <a:moveTo>
                    <a:pt x="755142" y="227075"/>
                  </a:moveTo>
                  <a:lnTo>
                    <a:pt x="755142" y="0"/>
                  </a:lnTo>
                  <a:lnTo>
                    <a:pt x="0" y="0"/>
                  </a:lnTo>
                  <a:lnTo>
                    <a:pt x="0" y="227075"/>
                  </a:lnTo>
                  <a:lnTo>
                    <a:pt x="4559" y="227075"/>
                  </a:lnTo>
                  <a:lnTo>
                    <a:pt x="4559" y="9905"/>
                  </a:lnTo>
                  <a:lnTo>
                    <a:pt x="9131" y="5333"/>
                  </a:lnTo>
                  <a:lnTo>
                    <a:pt x="9131" y="9905"/>
                  </a:lnTo>
                  <a:lnTo>
                    <a:pt x="745985" y="9905"/>
                  </a:lnTo>
                  <a:lnTo>
                    <a:pt x="745985" y="5333"/>
                  </a:lnTo>
                  <a:lnTo>
                    <a:pt x="750557" y="9905"/>
                  </a:lnTo>
                  <a:lnTo>
                    <a:pt x="750557" y="227075"/>
                  </a:lnTo>
                  <a:lnTo>
                    <a:pt x="755142" y="227075"/>
                  </a:lnTo>
                  <a:close/>
                </a:path>
                <a:path w="755650" h="227329">
                  <a:moveTo>
                    <a:pt x="9131" y="9905"/>
                  </a:moveTo>
                  <a:lnTo>
                    <a:pt x="9131" y="5333"/>
                  </a:lnTo>
                  <a:lnTo>
                    <a:pt x="4559" y="9905"/>
                  </a:lnTo>
                  <a:lnTo>
                    <a:pt x="9131" y="9905"/>
                  </a:lnTo>
                  <a:close/>
                </a:path>
                <a:path w="755650" h="227329">
                  <a:moveTo>
                    <a:pt x="9131" y="217931"/>
                  </a:moveTo>
                  <a:lnTo>
                    <a:pt x="9131" y="9905"/>
                  </a:lnTo>
                  <a:lnTo>
                    <a:pt x="4559" y="9905"/>
                  </a:lnTo>
                  <a:lnTo>
                    <a:pt x="4559" y="217931"/>
                  </a:lnTo>
                  <a:lnTo>
                    <a:pt x="9131" y="217931"/>
                  </a:lnTo>
                  <a:close/>
                </a:path>
                <a:path w="755650" h="227329">
                  <a:moveTo>
                    <a:pt x="750557" y="217931"/>
                  </a:moveTo>
                  <a:lnTo>
                    <a:pt x="4559" y="217931"/>
                  </a:lnTo>
                  <a:lnTo>
                    <a:pt x="9131" y="222503"/>
                  </a:lnTo>
                  <a:lnTo>
                    <a:pt x="9131" y="227075"/>
                  </a:lnTo>
                  <a:lnTo>
                    <a:pt x="745985" y="227075"/>
                  </a:lnTo>
                  <a:lnTo>
                    <a:pt x="745985" y="222503"/>
                  </a:lnTo>
                  <a:lnTo>
                    <a:pt x="750557" y="217931"/>
                  </a:lnTo>
                  <a:close/>
                </a:path>
                <a:path w="755650" h="227329">
                  <a:moveTo>
                    <a:pt x="9131" y="227075"/>
                  </a:moveTo>
                  <a:lnTo>
                    <a:pt x="9131" y="222503"/>
                  </a:lnTo>
                  <a:lnTo>
                    <a:pt x="4559" y="217931"/>
                  </a:lnTo>
                  <a:lnTo>
                    <a:pt x="4559" y="227075"/>
                  </a:lnTo>
                  <a:lnTo>
                    <a:pt x="9131" y="227075"/>
                  </a:lnTo>
                  <a:close/>
                </a:path>
                <a:path w="755650" h="227329">
                  <a:moveTo>
                    <a:pt x="750557" y="9905"/>
                  </a:moveTo>
                  <a:lnTo>
                    <a:pt x="745985" y="5333"/>
                  </a:lnTo>
                  <a:lnTo>
                    <a:pt x="745985" y="9905"/>
                  </a:lnTo>
                  <a:lnTo>
                    <a:pt x="750557" y="9905"/>
                  </a:lnTo>
                  <a:close/>
                </a:path>
                <a:path w="755650" h="227329">
                  <a:moveTo>
                    <a:pt x="750557" y="217931"/>
                  </a:moveTo>
                  <a:lnTo>
                    <a:pt x="750557" y="9905"/>
                  </a:lnTo>
                  <a:lnTo>
                    <a:pt x="745985" y="9905"/>
                  </a:lnTo>
                  <a:lnTo>
                    <a:pt x="745985" y="217931"/>
                  </a:lnTo>
                  <a:lnTo>
                    <a:pt x="750557" y="217931"/>
                  </a:lnTo>
                  <a:close/>
                </a:path>
                <a:path w="755650" h="227329">
                  <a:moveTo>
                    <a:pt x="750557" y="227075"/>
                  </a:moveTo>
                  <a:lnTo>
                    <a:pt x="750557" y="217931"/>
                  </a:lnTo>
                  <a:lnTo>
                    <a:pt x="745985" y="222503"/>
                  </a:lnTo>
                  <a:lnTo>
                    <a:pt x="745985" y="227075"/>
                  </a:lnTo>
                  <a:lnTo>
                    <a:pt x="750557" y="2270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278496" y="4067020"/>
              <a:ext cx="859155" cy="314325"/>
            </a:xfrm>
            <a:custGeom>
              <a:avLst/>
              <a:gdLst/>
              <a:ahLst/>
              <a:cxnLst/>
              <a:rect l="l" t="t" r="r" b="b"/>
              <a:pathLst>
                <a:path w="859154" h="314325">
                  <a:moveTo>
                    <a:pt x="858773" y="155983"/>
                  </a:moveTo>
                  <a:lnTo>
                    <a:pt x="302513" y="7393"/>
                  </a:lnTo>
                  <a:lnTo>
                    <a:pt x="270843" y="3214"/>
                  </a:lnTo>
                  <a:lnTo>
                    <a:pt x="237743" y="821"/>
                  </a:lnTo>
                  <a:lnTo>
                    <a:pt x="203501" y="0"/>
                  </a:lnTo>
                  <a:lnTo>
                    <a:pt x="168401" y="535"/>
                  </a:lnTo>
                  <a:lnTo>
                    <a:pt x="108775" y="11584"/>
                  </a:lnTo>
                  <a:lnTo>
                    <a:pt x="52577" y="27205"/>
                  </a:lnTo>
                  <a:lnTo>
                    <a:pt x="17430" y="51685"/>
                  </a:lnTo>
                  <a:lnTo>
                    <a:pt x="0" y="76735"/>
                  </a:lnTo>
                  <a:lnTo>
                    <a:pt x="1321" y="90844"/>
                  </a:lnTo>
                  <a:lnTo>
                    <a:pt x="29717" y="129313"/>
                  </a:lnTo>
                  <a:lnTo>
                    <a:pt x="72794" y="150637"/>
                  </a:lnTo>
                  <a:lnTo>
                    <a:pt x="87629" y="155983"/>
                  </a:lnTo>
                  <a:lnTo>
                    <a:pt x="72794" y="161770"/>
                  </a:lnTo>
                  <a:lnTo>
                    <a:pt x="29717" y="183415"/>
                  </a:lnTo>
                  <a:lnTo>
                    <a:pt x="1321" y="222420"/>
                  </a:lnTo>
                  <a:lnTo>
                    <a:pt x="0" y="235993"/>
                  </a:lnTo>
                  <a:lnTo>
                    <a:pt x="6607" y="249543"/>
                  </a:lnTo>
                  <a:lnTo>
                    <a:pt x="52577" y="287047"/>
                  </a:lnTo>
                  <a:lnTo>
                    <a:pt x="108775" y="302192"/>
                  </a:lnTo>
                  <a:lnTo>
                    <a:pt x="168401" y="312193"/>
                  </a:lnTo>
                  <a:lnTo>
                    <a:pt x="203501" y="313729"/>
                  </a:lnTo>
                  <a:lnTo>
                    <a:pt x="237743" y="313051"/>
                  </a:lnTo>
                  <a:lnTo>
                    <a:pt x="270843" y="310800"/>
                  </a:lnTo>
                  <a:lnTo>
                    <a:pt x="302513" y="307621"/>
                  </a:lnTo>
                  <a:lnTo>
                    <a:pt x="858773" y="155983"/>
                  </a:lnTo>
                  <a:close/>
                </a:path>
              </a:pathLst>
            </a:custGeom>
            <a:solidFill>
              <a:srgbClr val="336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273937" y="4062002"/>
              <a:ext cx="882015" cy="322580"/>
            </a:xfrm>
            <a:custGeom>
              <a:avLst/>
              <a:gdLst/>
              <a:ahLst/>
              <a:cxnLst/>
              <a:rect l="l" t="t" r="r" b="b"/>
              <a:pathLst>
                <a:path w="882015" h="322579">
                  <a:moveTo>
                    <a:pt x="881634" y="161001"/>
                  </a:moveTo>
                  <a:lnTo>
                    <a:pt x="307848" y="7839"/>
                  </a:lnTo>
                  <a:lnTo>
                    <a:pt x="275844" y="3267"/>
                  </a:lnTo>
                  <a:lnTo>
                    <a:pt x="238273" y="717"/>
                  </a:lnTo>
                  <a:lnTo>
                    <a:pt x="200853" y="0"/>
                  </a:lnTo>
                  <a:lnTo>
                    <a:pt x="163590" y="2249"/>
                  </a:lnTo>
                  <a:lnTo>
                    <a:pt x="126492" y="8601"/>
                  </a:lnTo>
                  <a:lnTo>
                    <a:pt x="112014" y="12411"/>
                  </a:lnTo>
                  <a:lnTo>
                    <a:pt x="97536" y="15459"/>
                  </a:lnTo>
                  <a:lnTo>
                    <a:pt x="55311" y="28732"/>
                  </a:lnTo>
                  <a:lnTo>
                    <a:pt x="19050" y="53559"/>
                  </a:lnTo>
                  <a:lnTo>
                    <a:pt x="0" y="80991"/>
                  </a:lnTo>
                  <a:lnTo>
                    <a:pt x="1085" y="92934"/>
                  </a:lnTo>
                  <a:lnTo>
                    <a:pt x="3933" y="104684"/>
                  </a:lnTo>
                  <a:lnTo>
                    <a:pt x="8815" y="115636"/>
                  </a:lnTo>
                  <a:lnTo>
                    <a:pt x="9144" y="116073"/>
                  </a:lnTo>
                  <a:lnTo>
                    <a:pt x="9144" y="84039"/>
                  </a:lnTo>
                  <a:lnTo>
                    <a:pt x="9906" y="81753"/>
                  </a:lnTo>
                  <a:lnTo>
                    <a:pt x="9906" y="82324"/>
                  </a:lnTo>
                  <a:lnTo>
                    <a:pt x="11430" y="78895"/>
                  </a:lnTo>
                  <a:lnTo>
                    <a:pt x="11430" y="77943"/>
                  </a:lnTo>
                  <a:lnTo>
                    <a:pt x="15240" y="71847"/>
                  </a:lnTo>
                  <a:lnTo>
                    <a:pt x="19812" y="65751"/>
                  </a:lnTo>
                  <a:lnTo>
                    <a:pt x="19812" y="66513"/>
                  </a:lnTo>
                  <a:lnTo>
                    <a:pt x="25146" y="60512"/>
                  </a:lnTo>
                  <a:lnTo>
                    <a:pt x="25908" y="59655"/>
                  </a:lnTo>
                  <a:lnTo>
                    <a:pt x="25908" y="59807"/>
                  </a:lnTo>
                  <a:lnTo>
                    <a:pt x="32004" y="54930"/>
                  </a:lnTo>
                  <a:lnTo>
                    <a:pt x="32004" y="54321"/>
                  </a:lnTo>
                  <a:lnTo>
                    <a:pt x="39624" y="48779"/>
                  </a:lnTo>
                  <a:lnTo>
                    <a:pt x="39624" y="48225"/>
                  </a:lnTo>
                  <a:lnTo>
                    <a:pt x="48768" y="42129"/>
                  </a:lnTo>
                  <a:lnTo>
                    <a:pt x="48768" y="42891"/>
                  </a:lnTo>
                  <a:lnTo>
                    <a:pt x="57912" y="37665"/>
                  </a:lnTo>
                  <a:lnTo>
                    <a:pt x="57912" y="36795"/>
                  </a:lnTo>
                  <a:lnTo>
                    <a:pt x="71628" y="32985"/>
                  </a:lnTo>
                  <a:lnTo>
                    <a:pt x="85344" y="28413"/>
                  </a:lnTo>
                  <a:lnTo>
                    <a:pt x="99822" y="24603"/>
                  </a:lnTo>
                  <a:lnTo>
                    <a:pt x="114300" y="21555"/>
                  </a:lnTo>
                  <a:lnTo>
                    <a:pt x="128778" y="17745"/>
                  </a:lnTo>
                  <a:lnTo>
                    <a:pt x="143256" y="14849"/>
                  </a:lnTo>
                  <a:lnTo>
                    <a:pt x="143256" y="14697"/>
                  </a:lnTo>
                  <a:lnTo>
                    <a:pt x="172974" y="10239"/>
                  </a:lnTo>
                  <a:lnTo>
                    <a:pt x="190500" y="9363"/>
                  </a:lnTo>
                  <a:lnTo>
                    <a:pt x="208026" y="9363"/>
                  </a:lnTo>
                  <a:lnTo>
                    <a:pt x="224790" y="10125"/>
                  </a:lnTo>
                  <a:lnTo>
                    <a:pt x="241554" y="10125"/>
                  </a:lnTo>
                  <a:lnTo>
                    <a:pt x="275082" y="13173"/>
                  </a:lnTo>
                  <a:lnTo>
                    <a:pt x="291084" y="14697"/>
                  </a:lnTo>
                  <a:lnTo>
                    <a:pt x="306324" y="16983"/>
                  </a:lnTo>
                  <a:lnTo>
                    <a:pt x="306324" y="17186"/>
                  </a:lnTo>
                  <a:lnTo>
                    <a:pt x="845575" y="161035"/>
                  </a:lnTo>
                  <a:lnTo>
                    <a:pt x="862584" y="156429"/>
                  </a:lnTo>
                  <a:lnTo>
                    <a:pt x="862584" y="166187"/>
                  </a:lnTo>
                  <a:lnTo>
                    <a:pt x="881634" y="161001"/>
                  </a:lnTo>
                  <a:close/>
                </a:path>
                <a:path w="882015" h="322579">
                  <a:moveTo>
                    <a:pt x="89916" y="167155"/>
                  </a:moveTo>
                  <a:lnTo>
                    <a:pt x="89916" y="165573"/>
                  </a:lnTo>
                  <a:lnTo>
                    <a:pt x="83058" y="163287"/>
                  </a:lnTo>
                  <a:lnTo>
                    <a:pt x="78295" y="161382"/>
                  </a:lnTo>
                  <a:lnTo>
                    <a:pt x="20383" y="193781"/>
                  </a:lnTo>
                  <a:lnTo>
                    <a:pt x="3048" y="250155"/>
                  </a:lnTo>
                  <a:lnTo>
                    <a:pt x="7620" y="257013"/>
                  </a:lnTo>
                  <a:lnTo>
                    <a:pt x="9144" y="259190"/>
                  </a:lnTo>
                  <a:lnTo>
                    <a:pt x="9144" y="239487"/>
                  </a:lnTo>
                  <a:lnTo>
                    <a:pt x="9906" y="241201"/>
                  </a:lnTo>
                  <a:lnTo>
                    <a:pt x="9906" y="234915"/>
                  </a:lnTo>
                  <a:lnTo>
                    <a:pt x="10668" y="228057"/>
                  </a:lnTo>
                  <a:lnTo>
                    <a:pt x="10668" y="228819"/>
                  </a:lnTo>
                  <a:lnTo>
                    <a:pt x="12192" y="224247"/>
                  </a:lnTo>
                  <a:lnTo>
                    <a:pt x="12192" y="222723"/>
                  </a:lnTo>
                  <a:lnTo>
                    <a:pt x="15240" y="215865"/>
                  </a:lnTo>
                  <a:lnTo>
                    <a:pt x="15240" y="216627"/>
                  </a:lnTo>
                  <a:lnTo>
                    <a:pt x="16764" y="212817"/>
                  </a:lnTo>
                  <a:lnTo>
                    <a:pt x="16764" y="213579"/>
                  </a:lnTo>
                  <a:lnTo>
                    <a:pt x="18288" y="211547"/>
                  </a:lnTo>
                  <a:lnTo>
                    <a:pt x="18288" y="210531"/>
                  </a:lnTo>
                  <a:lnTo>
                    <a:pt x="20574" y="207483"/>
                  </a:lnTo>
                  <a:lnTo>
                    <a:pt x="22860" y="205197"/>
                  </a:lnTo>
                  <a:lnTo>
                    <a:pt x="22860" y="204435"/>
                  </a:lnTo>
                  <a:lnTo>
                    <a:pt x="25908" y="201387"/>
                  </a:lnTo>
                  <a:lnTo>
                    <a:pt x="28956" y="198948"/>
                  </a:lnTo>
                  <a:lnTo>
                    <a:pt x="28956" y="198339"/>
                  </a:lnTo>
                  <a:lnTo>
                    <a:pt x="36576" y="192243"/>
                  </a:lnTo>
                  <a:lnTo>
                    <a:pt x="41148" y="189195"/>
                  </a:lnTo>
                  <a:lnTo>
                    <a:pt x="44196" y="187671"/>
                  </a:lnTo>
                  <a:lnTo>
                    <a:pt x="47244" y="186451"/>
                  </a:lnTo>
                  <a:lnTo>
                    <a:pt x="47244" y="186147"/>
                  </a:lnTo>
                  <a:lnTo>
                    <a:pt x="62484" y="178527"/>
                  </a:lnTo>
                  <a:lnTo>
                    <a:pt x="70866" y="174717"/>
                  </a:lnTo>
                  <a:lnTo>
                    <a:pt x="78486" y="171946"/>
                  </a:lnTo>
                  <a:lnTo>
                    <a:pt x="78486" y="171669"/>
                  </a:lnTo>
                  <a:lnTo>
                    <a:pt x="86106" y="168898"/>
                  </a:lnTo>
                  <a:lnTo>
                    <a:pt x="86106" y="168621"/>
                  </a:lnTo>
                  <a:lnTo>
                    <a:pt x="89916" y="167155"/>
                  </a:lnTo>
                  <a:close/>
                </a:path>
                <a:path w="882015" h="322579">
                  <a:moveTo>
                    <a:pt x="9906" y="82324"/>
                  </a:moveTo>
                  <a:lnTo>
                    <a:pt x="9906" y="81753"/>
                  </a:lnTo>
                  <a:lnTo>
                    <a:pt x="9144" y="84039"/>
                  </a:lnTo>
                  <a:lnTo>
                    <a:pt x="9906" y="82324"/>
                  </a:lnTo>
                  <a:close/>
                </a:path>
                <a:path w="882015" h="322579">
                  <a:moveTo>
                    <a:pt x="12954" y="101565"/>
                  </a:moveTo>
                  <a:lnTo>
                    <a:pt x="10668" y="94707"/>
                  </a:lnTo>
                  <a:lnTo>
                    <a:pt x="9906" y="87849"/>
                  </a:lnTo>
                  <a:lnTo>
                    <a:pt x="9906" y="82324"/>
                  </a:lnTo>
                  <a:lnTo>
                    <a:pt x="9144" y="84039"/>
                  </a:lnTo>
                  <a:lnTo>
                    <a:pt x="9144" y="116073"/>
                  </a:lnTo>
                  <a:lnTo>
                    <a:pt x="12192" y="120123"/>
                  </a:lnTo>
                  <a:lnTo>
                    <a:pt x="12192" y="100803"/>
                  </a:lnTo>
                  <a:lnTo>
                    <a:pt x="12954" y="101565"/>
                  </a:lnTo>
                  <a:close/>
                </a:path>
                <a:path w="882015" h="322579">
                  <a:moveTo>
                    <a:pt x="16002" y="252441"/>
                  </a:moveTo>
                  <a:lnTo>
                    <a:pt x="12192" y="245583"/>
                  </a:lnTo>
                  <a:lnTo>
                    <a:pt x="12192" y="246345"/>
                  </a:lnTo>
                  <a:lnTo>
                    <a:pt x="9144" y="239487"/>
                  </a:lnTo>
                  <a:lnTo>
                    <a:pt x="9906" y="241773"/>
                  </a:lnTo>
                  <a:lnTo>
                    <a:pt x="9906" y="260278"/>
                  </a:lnTo>
                  <a:lnTo>
                    <a:pt x="12954" y="264633"/>
                  </a:lnTo>
                  <a:lnTo>
                    <a:pt x="15240" y="266374"/>
                  </a:lnTo>
                  <a:lnTo>
                    <a:pt x="15240" y="251679"/>
                  </a:lnTo>
                  <a:lnTo>
                    <a:pt x="16002" y="252441"/>
                  </a:lnTo>
                  <a:close/>
                </a:path>
                <a:path w="882015" h="322579">
                  <a:moveTo>
                    <a:pt x="9906" y="260278"/>
                  </a:moveTo>
                  <a:lnTo>
                    <a:pt x="9906" y="241773"/>
                  </a:lnTo>
                  <a:lnTo>
                    <a:pt x="9144" y="239487"/>
                  </a:lnTo>
                  <a:lnTo>
                    <a:pt x="9144" y="259190"/>
                  </a:lnTo>
                  <a:lnTo>
                    <a:pt x="9906" y="260278"/>
                  </a:lnTo>
                  <a:close/>
                </a:path>
                <a:path w="882015" h="322579">
                  <a:moveTo>
                    <a:pt x="12192" y="77181"/>
                  </a:moveTo>
                  <a:lnTo>
                    <a:pt x="11430" y="77943"/>
                  </a:lnTo>
                  <a:lnTo>
                    <a:pt x="11430" y="78895"/>
                  </a:lnTo>
                  <a:lnTo>
                    <a:pt x="12192" y="77181"/>
                  </a:lnTo>
                  <a:close/>
                </a:path>
                <a:path w="882015" h="322579">
                  <a:moveTo>
                    <a:pt x="19050" y="112995"/>
                  </a:moveTo>
                  <a:lnTo>
                    <a:pt x="16764" y="109947"/>
                  </a:lnTo>
                  <a:lnTo>
                    <a:pt x="16764" y="110709"/>
                  </a:lnTo>
                  <a:lnTo>
                    <a:pt x="15240" y="106899"/>
                  </a:lnTo>
                  <a:lnTo>
                    <a:pt x="15240" y="107661"/>
                  </a:lnTo>
                  <a:lnTo>
                    <a:pt x="12192" y="100803"/>
                  </a:lnTo>
                  <a:lnTo>
                    <a:pt x="12192" y="120123"/>
                  </a:lnTo>
                  <a:lnTo>
                    <a:pt x="16002" y="125187"/>
                  </a:lnTo>
                  <a:lnTo>
                    <a:pt x="18288" y="128044"/>
                  </a:lnTo>
                  <a:lnTo>
                    <a:pt x="18288" y="112995"/>
                  </a:lnTo>
                  <a:lnTo>
                    <a:pt x="19050" y="112995"/>
                  </a:lnTo>
                  <a:close/>
                </a:path>
                <a:path w="882015" h="322579">
                  <a:moveTo>
                    <a:pt x="12954" y="221961"/>
                  </a:moveTo>
                  <a:lnTo>
                    <a:pt x="12192" y="222723"/>
                  </a:lnTo>
                  <a:lnTo>
                    <a:pt x="12192" y="224247"/>
                  </a:lnTo>
                  <a:lnTo>
                    <a:pt x="12954" y="221961"/>
                  </a:lnTo>
                  <a:close/>
                </a:path>
                <a:path w="882015" h="322579">
                  <a:moveTo>
                    <a:pt x="25908" y="274500"/>
                  </a:moveTo>
                  <a:lnTo>
                    <a:pt x="25908" y="264633"/>
                  </a:lnTo>
                  <a:lnTo>
                    <a:pt x="25146" y="263871"/>
                  </a:lnTo>
                  <a:lnTo>
                    <a:pt x="19812" y="257775"/>
                  </a:lnTo>
                  <a:lnTo>
                    <a:pt x="19812" y="258537"/>
                  </a:lnTo>
                  <a:lnTo>
                    <a:pt x="15240" y="251679"/>
                  </a:lnTo>
                  <a:lnTo>
                    <a:pt x="15240" y="266374"/>
                  </a:lnTo>
                  <a:lnTo>
                    <a:pt x="25908" y="274500"/>
                  </a:lnTo>
                  <a:close/>
                </a:path>
                <a:path w="882015" h="322579">
                  <a:moveTo>
                    <a:pt x="23622" y="119091"/>
                  </a:moveTo>
                  <a:lnTo>
                    <a:pt x="20574" y="116043"/>
                  </a:lnTo>
                  <a:lnTo>
                    <a:pt x="18288" y="112995"/>
                  </a:lnTo>
                  <a:lnTo>
                    <a:pt x="18288" y="128044"/>
                  </a:lnTo>
                  <a:lnTo>
                    <a:pt x="19050" y="128997"/>
                  </a:lnTo>
                  <a:lnTo>
                    <a:pt x="22860" y="132045"/>
                  </a:lnTo>
                  <a:lnTo>
                    <a:pt x="22860" y="119091"/>
                  </a:lnTo>
                  <a:lnTo>
                    <a:pt x="23622" y="119091"/>
                  </a:lnTo>
                  <a:close/>
                </a:path>
                <a:path w="882015" h="322579">
                  <a:moveTo>
                    <a:pt x="19050" y="210531"/>
                  </a:moveTo>
                  <a:lnTo>
                    <a:pt x="18288" y="210531"/>
                  </a:lnTo>
                  <a:lnTo>
                    <a:pt x="18288" y="211547"/>
                  </a:lnTo>
                  <a:lnTo>
                    <a:pt x="19050" y="210531"/>
                  </a:lnTo>
                  <a:close/>
                </a:path>
                <a:path w="882015" h="322579">
                  <a:moveTo>
                    <a:pt x="86868" y="154143"/>
                  </a:moveTo>
                  <a:lnTo>
                    <a:pt x="78486" y="151095"/>
                  </a:lnTo>
                  <a:lnTo>
                    <a:pt x="78486" y="150817"/>
                  </a:lnTo>
                  <a:lnTo>
                    <a:pt x="70866" y="148047"/>
                  </a:lnTo>
                  <a:lnTo>
                    <a:pt x="62484" y="144237"/>
                  </a:lnTo>
                  <a:lnTo>
                    <a:pt x="47244" y="136617"/>
                  </a:lnTo>
                  <a:lnTo>
                    <a:pt x="47244" y="136312"/>
                  </a:lnTo>
                  <a:lnTo>
                    <a:pt x="44196" y="135093"/>
                  </a:lnTo>
                  <a:lnTo>
                    <a:pt x="41148" y="133569"/>
                  </a:lnTo>
                  <a:lnTo>
                    <a:pt x="38862" y="131283"/>
                  </a:lnTo>
                  <a:lnTo>
                    <a:pt x="38862" y="132045"/>
                  </a:lnTo>
                  <a:lnTo>
                    <a:pt x="36576" y="130521"/>
                  </a:lnTo>
                  <a:lnTo>
                    <a:pt x="28956" y="124425"/>
                  </a:lnTo>
                  <a:lnTo>
                    <a:pt x="28956" y="125187"/>
                  </a:lnTo>
                  <a:lnTo>
                    <a:pt x="22860" y="119091"/>
                  </a:lnTo>
                  <a:lnTo>
                    <a:pt x="22860" y="132045"/>
                  </a:lnTo>
                  <a:lnTo>
                    <a:pt x="31240" y="138138"/>
                  </a:lnTo>
                  <a:lnTo>
                    <a:pt x="40105" y="143446"/>
                  </a:lnTo>
                  <a:lnTo>
                    <a:pt x="47244" y="147134"/>
                  </a:lnTo>
                  <a:lnTo>
                    <a:pt x="47244" y="136617"/>
                  </a:lnTo>
                  <a:lnTo>
                    <a:pt x="48006" y="136617"/>
                  </a:lnTo>
                  <a:lnTo>
                    <a:pt x="48006" y="147528"/>
                  </a:lnTo>
                  <a:lnTo>
                    <a:pt x="49300" y="148197"/>
                  </a:lnTo>
                  <a:lnTo>
                    <a:pt x="58674" y="152619"/>
                  </a:lnTo>
                  <a:lnTo>
                    <a:pt x="75438" y="160239"/>
                  </a:lnTo>
                  <a:lnTo>
                    <a:pt x="78295" y="161382"/>
                  </a:lnTo>
                  <a:lnTo>
                    <a:pt x="78486" y="161305"/>
                  </a:lnTo>
                  <a:lnTo>
                    <a:pt x="78486" y="151095"/>
                  </a:lnTo>
                  <a:lnTo>
                    <a:pt x="79248" y="151095"/>
                  </a:lnTo>
                  <a:lnTo>
                    <a:pt x="79248" y="161001"/>
                  </a:lnTo>
                  <a:lnTo>
                    <a:pt x="83058" y="159477"/>
                  </a:lnTo>
                  <a:lnTo>
                    <a:pt x="86106" y="158461"/>
                  </a:lnTo>
                  <a:lnTo>
                    <a:pt x="86106" y="154143"/>
                  </a:lnTo>
                  <a:lnTo>
                    <a:pt x="86868" y="154143"/>
                  </a:lnTo>
                  <a:close/>
                </a:path>
                <a:path w="882015" h="322579">
                  <a:moveTo>
                    <a:pt x="23622" y="204435"/>
                  </a:moveTo>
                  <a:lnTo>
                    <a:pt x="22860" y="204435"/>
                  </a:lnTo>
                  <a:lnTo>
                    <a:pt x="22860" y="205197"/>
                  </a:lnTo>
                  <a:lnTo>
                    <a:pt x="23622" y="204435"/>
                  </a:lnTo>
                  <a:close/>
                </a:path>
                <a:path w="882015" h="322579">
                  <a:moveTo>
                    <a:pt x="25908" y="59655"/>
                  </a:moveTo>
                  <a:lnTo>
                    <a:pt x="25146" y="60417"/>
                  </a:lnTo>
                  <a:lnTo>
                    <a:pt x="25439" y="60182"/>
                  </a:lnTo>
                  <a:lnTo>
                    <a:pt x="25908" y="59655"/>
                  </a:lnTo>
                  <a:close/>
                </a:path>
                <a:path w="882015" h="322579">
                  <a:moveTo>
                    <a:pt x="25439" y="60182"/>
                  </a:moveTo>
                  <a:lnTo>
                    <a:pt x="25146" y="60417"/>
                  </a:lnTo>
                  <a:lnTo>
                    <a:pt x="25439" y="60182"/>
                  </a:lnTo>
                  <a:close/>
                </a:path>
                <a:path w="882015" h="322579">
                  <a:moveTo>
                    <a:pt x="25569" y="264252"/>
                  </a:moveTo>
                  <a:lnTo>
                    <a:pt x="25146" y="263775"/>
                  </a:lnTo>
                  <a:lnTo>
                    <a:pt x="25569" y="264252"/>
                  </a:lnTo>
                  <a:close/>
                </a:path>
                <a:path w="882015" h="322579">
                  <a:moveTo>
                    <a:pt x="25908" y="264633"/>
                  </a:moveTo>
                  <a:lnTo>
                    <a:pt x="25569" y="264252"/>
                  </a:lnTo>
                  <a:lnTo>
                    <a:pt x="25146" y="263871"/>
                  </a:lnTo>
                  <a:lnTo>
                    <a:pt x="25908" y="264633"/>
                  </a:lnTo>
                  <a:close/>
                </a:path>
                <a:path w="882015" h="322579">
                  <a:moveTo>
                    <a:pt x="25908" y="59807"/>
                  </a:moveTo>
                  <a:lnTo>
                    <a:pt x="25908" y="59655"/>
                  </a:lnTo>
                  <a:lnTo>
                    <a:pt x="25439" y="60182"/>
                  </a:lnTo>
                  <a:lnTo>
                    <a:pt x="25908" y="59807"/>
                  </a:lnTo>
                  <a:close/>
                </a:path>
                <a:path w="882015" h="322579">
                  <a:moveTo>
                    <a:pt x="32766" y="279724"/>
                  </a:moveTo>
                  <a:lnTo>
                    <a:pt x="32766" y="270729"/>
                  </a:lnTo>
                  <a:lnTo>
                    <a:pt x="25569" y="264252"/>
                  </a:lnTo>
                  <a:lnTo>
                    <a:pt x="25908" y="264633"/>
                  </a:lnTo>
                  <a:lnTo>
                    <a:pt x="25908" y="274500"/>
                  </a:lnTo>
                  <a:lnTo>
                    <a:pt x="32766" y="279724"/>
                  </a:lnTo>
                  <a:close/>
                </a:path>
                <a:path w="882015" h="322579">
                  <a:moveTo>
                    <a:pt x="29718" y="198339"/>
                  </a:moveTo>
                  <a:lnTo>
                    <a:pt x="28956" y="198339"/>
                  </a:lnTo>
                  <a:lnTo>
                    <a:pt x="28956" y="198948"/>
                  </a:lnTo>
                  <a:lnTo>
                    <a:pt x="29718" y="198339"/>
                  </a:lnTo>
                  <a:close/>
                </a:path>
                <a:path w="882015" h="322579">
                  <a:moveTo>
                    <a:pt x="32766" y="54321"/>
                  </a:moveTo>
                  <a:lnTo>
                    <a:pt x="32004" y="54321"/>
                  </a:lnTo>
                  <a:lnTo>
                    <a:pt x="32004" y="54930"/>
                  </a:lnTo>
                  <a:lnTo>
                    <a:pt x="32766" y="54321"/>
                  </a:lnTo>
                  <a:close/>
                </a:path>
                <a:path w="882015" h="322579">
                  <a:moveTo>
                    <a:pt x="40386" y="276063"/>
                  </a:moveTo>
                  <a:lnTo>
                    <a:pt x="32004" y="269967"/>
                  </a:lnTo>
                  <a:lnTo>
                    <a:pt x="32766" y="270729"/>
                  </a:lnTo>
                  <a:lnTo>
                    <a:pt x="32766" y="279724"/>
                  </a:lnTo>
                  <a:lnTo>
                    <a:pt x="39624" y="284947"/>
                  </a:lnTo>
                  <a:lnTo>
                    <a:pt x="39624" y="276063"/>
                  </a:lnTo>
                  <a:lnTo>
                    <a:pt x="40386" y="276063"/>
                  </a:lnTo>
                  <a:close/>
                </a:path>
                <a:path w="882015" h="322579">
                  <a:moveTo>
                    <a:pt x="40386" y="48225"/>
                  </a:moveTo>
                  <a:lnTo>
                    <a:pt x="39624" y="48225"/>
                  </a:lnTo>
                  <a:lnTo>
                    <a:pt x="39624" y="48779"/>
                  </a:lnTo>
                  <a:lnTo>
                    <a:pt x="40386" y="48225"/>
                  </a:lnTo>
                  <a:close/>
                </a:path>
                <a:path w="882015" h="322579">
                  <a:moveTo>
                    <a:pt x="59436" y="287493"/>
                  </a:moveTo>
                  <a:lnTo>
                    <a:pt x="54102" y="284445"/>
                  </a:lnTo>
                  <a:lnTo>
                    <a:pt x="48768" y="282159"/>
                  </a:lnTo>
                  <a:lnTo>
                    <a:pt x="39624" y="276063"/>
                  </a:lnTo>
                  <a:lnTo>
                    <a:pt x="39624" y="284947"/>
                  </a:lnTo>
                  <a:lnTo>
                    <a:pt x="47175" y="290699"/>
                  </a:lnTo>
                  <a:lnTo>
                    <a:pt x="57912" y="294810"/>
                  </a:lnTo>
                  <a:lnTo>
                    <a:pt x="57912" y="287493"/>
                  </a:lnTo>
                  <a:lnTo>
                    <a:pt x="59436" y="287493"/>
                  </a:lnTo>
                  <a:close/>
                </a:path>
                <a:path w="882015" h="322579">
                  <a:moveTo>
                    <a:pt x="48006" y="186147"/>
                  </a:moveTo>
                  <a:lnTo>
                    <a:pt x="47244" y="186147"/>
                  </a:lnTo>
                  <a:lnTo>
                    <a:pt x="47244" y="186451"/>
                  </a:lnTo>
                  <a:lnTo>
                    <a:pt x="48006" y="186147"/>
                  </a:lnTo>
                  <a:close/>
                </a:path>
                <a:path w="882015" h="322579">
                  <a:moveTo>
                    <a:pt x="59436" y="36795"/>
                  </a:moveTo>
                  <a:lnTo>
                    <a:pt x="57912" y="36795"/>
                  </a:lnTo>
                  <a:lnTo>
                    <a:pt x="57912" y="37665"/>
                  </a:lnTo>
                  <a:lnTo>
                    <a:pt x="59436" y="36795"/>
                  </a:lnTo>
                  <a:close/>
                </a:path>
                <a:path w="882015" h="322579">
                  <a:moveTo>
                    <a:pt x="306324" y="317356"/>
                  </a:moveTo>
                  <a:lnTo>
                    <a:pt x="306324" y="307305"/>
                  </a:lnTo>
                  <a:lnTo>
                    <a:pt x="291084" y="309591"/>
                  </a:lnTo>
                  <a:lnTo>
                    <a:pt x="233491" y="313593"/>
                  </a:lnTo>
                  <a:lnTo>
                    <a:pt x="180270" y="312643"/>
                  </a:lnTo>
                  <a:lnTo>
                    <a:pt x="127592" y="305595"/>
                  </a:lnTo>
                  <a:lnTo>
                    <a:pt x="71628" y="291303"/>
                  </a:lnTo>
                  <a:lnTo>
                    <a:pt x="57912" y="287493"/>
                  </a:lnTo>
                  <a:lnTo>
                    <a:pt x="57912" y="294810"/>
                  </a:lnTo>
                  <a:lnTo>
                    <a:pt x="92693" y="308126"/>
                  </a:lnTo>
                  <a:lnTo>
                    <a:pt x="144713" y="318277"/>
                  </a:lnTo>
                  <a:lnTo>
                    <a:pt x="198441" y="322519"/>
                  </a:lnTo>
                  <a:lnTo>
                    <a:pt x="249084" y="322216"/>
                  </a:lnTo>
                  <a:lnTo>
                    <a:pt x="291846" y="318735"/>
                  </a:lnTo>
                  <a:lnTo>
                    <a:pt x="306324" y="317356"/>
                  </a:lnTo>
                  <a:close/>
                </a:path>
                <a:path w="882015" h="322579">
                  <a:moveTo>
                    <a:pt x="89916" y="165573"/>
                  </a:moveTo>
                  <a:lnTo>
                    <a:pt x="89916" y="157191"/>
                  </a:lnTo>
                  <a:lnTo>
                    <a:pt x="83058" y="159477"/>
                  </a:lnTo>
                  <a:lnTo>
                    <a:pt x="78295" y="161382"/>
                  </a:lnTo>
                  <a:lnTo>
                    <a:pt x="83058" y="163287"/>
                  </a:lnTo>
                  <a:lnTo>
                    <a:pt x="89916" y="165573"/>
                  </a:lnTo>
                  <a:close/>
                </a:path>
                <a:path w="882015" h="322579">
                  <a:moveTo>
                    <a:pt x="79248" y="171669"/>
                  </a:moveTo>
                  <a:lnTo>
                    <a:pt x="78486" y="171669"/>
                  </a:lnTo>
                  <a:lnTo>
                    <a:pt x="78486" y="171946"/>
                  </a:lnTo>
                  <a:lnTo>
                    <a:pt x="79248" y="171669"/>
                  </a:lnTo>
                  <a:close/>
                </a:path>
                <a:path w="882015" h="322579">
                  <a:moveTo>
                    <a:pt x="105918" y="161001"/>
                  </a:moveTo>
                  <a:lnTo>
                    <a:pt x="86106" y="154143"/>
                  </a:lnTo>
                  <a:lnTo>
                    <a:pt x="86106" y="158461"/>
                  </a:lnTo>
                  <a:lnTo>
                    <a:pt x="89916" y="157191"/>
                  </a:lnTo>
                  <a:lnTo>
                    <a:pt x="89916" y="167155"/>
                  </a:lnTo>
                  <a:lnTo>
                    <a:pt x="105918" y="161001"/>
                  </a:lnTo>
                  <a:close/>
                </a:path>
                <a:path w="882015" h="322579">
                  <a:moveTo>
                    <a:pt x="86868" y="168621"/>
                  </a:moveTo>
                  <a:lnTo>
                    <a:pt x="86106" y="168621"/>
                  </a:lnTo>
                  <a:lnTo>
                    <a:pt x="86106" y="168898"/>
                  </a:lnTo>
                  <a:lnTo>
                    <a:pt x="86868" y="168621"/>
                  </a:lnTo>
                  <a:close/>
                </a:path>
                <a:path w="882015" h="322579">
                  <a:moveTo>
                    <a:pt x="144018" y="14697"/>
                  </a:moveTo>
                  <a:lnTo>
                    <a:pt x="143256" y="14697"/>
                  </a:lnTo>
                  <a:lnTo>
                    <a:pt x="143256" y="14849"/>
                  </a:lnTo>
                  <a:lnTo>
                    <a:pt x="144018" y="14697"/>
                  </a:lnTo>
                  <a:close/>
                </a:path>
                <a:path w="882015" h="322579">
                  <a:moveTo>
                    <a:pt x="173736" y="10125"/>
                  </a:moveTo>
                  <a:lnTo>
                    <a:pt x="172974" y="10125"/>
                  </a:lnTo>
                  <a:lnTo>
                    <a:pt x="173736" y="10125"/>
                  </a:lnTo>
                  <a:close/>
                </a:path>
                <a:path w="882015" h="322579">
                  <a:moveTo>
                    <a:pt x="275082" y="13242"/>
                  </a:moveTo>
                  <a:lnTo>
                    <a:pt x="274320" y="13173"/>
                  </a:lnTo>
                  <a:lnTo>
                    <a:pt x="275082" y="13242"/>
                  </a:lnTo>
                  <a:close/>
                </a:path>
                <a:path w="882015" h="322579">
                  <a:moveTo>
                    <a:pt x="291084" y="14805"/>
                  </a:moveTo>
                  <a:lnTo>
                    <a:pt x="290322" y="14697"/>
                  </a:lnTo>
                  <a:lnTo>
                    <a:pt x="291084" y="14805"/>
                  </a:lnTo>
                  <a:close/>
                </a:path>
                <a:path w="882015" h="322579">
                  <a:moveTo>
                    <a:pt x="306324" y="17186"/>
                  </a:moveTo>
                  <a:lnTo>
                    <a:pt x="306324" y="16983"/>
                  </a:lnTo>
                  <a:lnTo>
                    <a:pt x="305562" y="16983"/>
                  </a:lnTo>
                  <a:lnTo>
                    <a:pt x="306324" y="17186"/>
                  </a:lnTo>
                  <a:close/>
                </a:path>
                <a:path w="882015" h="322579">
                  <a:moveTo>
                    <a:pt x="862584" y="166187"/>
                  </a:moveTo>
                  <a:lnTo>
                    <a:pt x="862584" y="165573"/>
                  </a:lnTo>
                  <a:lnTo>
                    <a:pt x="845575" y="161035"/>
                  </a:lnTo>
                  <a:lnTo>
                    <a:pt x="305562" y="307305"/>
                  </a:lnTo>
                  <a:lnTo>
                    <a:pt x="306324" y="307305"/>
                  </a:lnTo>
                  <a:lnTo>
                    <a:pt x="306324" y="317356"/>
                  </a:lnTo>
                  <a:lnTo>
                    <a:pt x="307848" y="317211"/>
                  </a:lnTo>
                  <a:lnTo>
                    <a:pt x="862584" y="166187"/>
                  </a:lnTo>
                  <a:close/>
                </a:path>
                <a:path w="882015" h="322579">
                  <a:moveTo>
                    <a:pt x="862584" y="165573"/>
                  </a:moveTo>
                  <a:lnTo>
                    <a:pt x="862584" y="156429"/>
                  </a:lnTo>
                  <a:lnTo>
                    <a:pt x="845575" y="161035"/>
                  </a:lnTo>
                  <a:lnTo>
                    <a:pt x="862584" y="16557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5127625" y="4393945"/>
            <a:ext cx="1012825" cy="56896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50495" marR="5080" indent="-138430">
              <a:lnSpc>
                <a:spcPts val="2120"/>
              </a:lnSpc>
              <a:spcBef>
                <a:spcPts val="200"/>
              </a:spcBef>
            </a:pPr>
            <a:r>
              <a:rPr sz="1800" b="1" spc="-5" dirty="0">
                <a:latin typeface="Times New Roman"/>
                <a:cs typeface="Times New Roman"/>
              </a:rPr>
              <a:t>Rep</a:t>
            </a:r>
            <a:r>
              <a:rPr sz="1800" b="1" spc="-40" dirty="0">
                <a:latin typeface="Times New Roman"/>
                <a:cs typeface="Times New Roman"/>
              </a:rPr>
              <a:t>r</a:t>
            </a:r>
            <a:r>
              <a:rPr sz="1800" b="1" spc="-5" dirty="0">
                <a:latin typeface="Times New Roman"/>
                <a:cs typeface="Times New Roman"/>
              </a:rPr>
              <a:t>essor  </a:t>
            </a:r>
            <a:r>
              <a:rPr sz="1800" b="1" spc="-10" dirty="0">
                <a:latin typeface="Times New Roman"/>
                <a:cs typeface="Times New Roman"/>
              </a:rPr>
              <a:t>protein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882232" y="4330715"/>
            <a:ext cx="1143000" cy="568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214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RNA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ts val="2140"/>
              </a:lnSpc>
            </a:pPr>
            <a:r>
              <a:rPr sz="1800" b="1" spc="-5" dirty="0">
                <a:latin typeface="Times New Roman"/>
                <a:cs typeface="Times New Roman"/>
              </a:rPr>
              <a:t>polymerase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448692" y="4255020"/>
            <a:ext cx="398780" cy="409575"/>
          </a:xfrm>
          <a:custGeom>
            <a:avLst/>
            <a:gdLst/>
            <a:ahLst/>
            <a:cxnLst/>
            <a:rect l="l" t="t" r="r" b="b"/>
            <a:pathLst>
              <a:path w="398779" h="409575">
                <a:moveTo>
                  <a:pt x="398526" y="19812"/>
                </a:moveTo>
                <a:lnTo>
                  <a:pt x="377190" y="0"/>
                </a:lnTo>
                <a:lnTo>
                  <a:pt x="201015" y="188341"/>
                </a:lnTo>
                <a:lnTo>
                  <a:pt x="20574" y="4572"/>
                </a:lnTo>
                <a:lnTo>
                  <a:pt x="0" y="24384"/>
                </a:lnTo>
                <a:lnTo>
                  <a:pt x="181483" y="209219"/>
                </a:lnTo>
                <a:lnTo>
                  <a:pt x="12954" y="389382"/>
                </a:lnTo>
                <a:lnTo>
                  <a:pt x="34290" y="409194"/>
                </a:lnTo>
                <a:lnTo>
                  <a:pt x="201904" y="230009"/>
                </a:lnTo>
                <a:lnTo>
                  <a:pt x="373380" y="404622"/>
                </a:lnTo>
                <a:lnTo>
                  <a:pt x="393954" y="384810"/>
                </a:lnTo>
                <a:lnTo>
                  <a:pt x="221437" y="209130"/>
                </a:lnTo>
                <a:lnTo>
                  <a:pt x="398526" y="1981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381877" y="4605020"/>
            <a:ext cx="90043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Blocked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565533" y="4921758"/>
            <a:ext cx="460248" cy="2171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5" name="object 35"/>
          <p:cNvGrpSpPr/>
          <p:nvPr/>
        </p:nvGrpSpPr>
        <p:grpSpPr>
          <a:xfrm>
            <a:off x="5500001" y="4191761"/>
            <a:ext cx="1713230" cy="1504950"/>
            <a:chOff x="5500001" y="4191761"/>
            <a:chExt cx="1713230" cy="1504950"/>
          </a:xfrm>
        </p:grpSpPr>
        <p:sp>
          <p:nvSpPr>
            <p:cNvPr id="36" name="object 36"/>
            <p:cNvSpPr/>
            <p:nvPr/>
          </p:nvSpPr>
          <p:spPr>
            <a:xfrm>
              <a:off x="5505335" y="5021579"/>
              <a:ext cx="563880" cy="669925"/>
            </a:xfrm>
            <a:custGeom>
              <a:avLst/>
              <a:gdLst/>
              <a:ahLst/>
              <a:cxnLst/>
              <a:rect l="l" t="t" r="r" b="b"/>
              <a:pathLst>
                <a:path w="563879" h="669925">
                  <a:moveTo>
                    <a:pt x="563880" y="515873"/>
                  </a:moveTo>
                  <a:lnTo>
                    <a:pt x="563880" y="361949"/>
                  </a:lnTo>
                  <a:lnTo>
                    <a:pt x="537210" y="180593"/>
                  </a:lnTo>
                  <a:lnTo>
                    <a:pt x="459486" y="44957"/>
                  </a:lnTo>
                  <a:lnTo>
                    <a:pt x="277367" y="0"/>
                  </a:lnTo>
                  <a:lnTo>
                    <a:pt x="86867" y="44957"/>
                  </a:lnTo>
                  <a:lnTo>
                    <a:pt x="17525" y="198881"/>
                  </a:lnTo>
                  <a:lnTo>
                    <a:pt x="0" y="380238"/>
                  </a:lnTo>
                  <a:lnTo>
                    <a:pt x="34290" y="452628"/>
                  </a:lnTo>
                  <a:lnTo>
                    <a:pt x="34290" y="543306"/>
                  </a:lnTo>
                  <a:lnTo>
                    <a:pt x="43434" y="597408"/>
                  </a:lnTo>
                  <a:lnTo>
                    <a:pt x="95250" y="669797"/>
                  </a:lnTo>
                  <a:lnTo>
                    <a:pt x="164592" y="633984"/>
                  </a:lnTo>
                  <a:lnTo>
                    <a:pt x="182118" y="579119"/>
                  </a:lnTo>
                  <a:lnTo>
                    <a:pt x="251460" y="506730"/>
                  </a:lnTo>
                  <a:lnTo>
                    <a:pt x="346710" y="579119"/>
                  </a:lnTo>
                  <a:lnTo>
                    <a:pt x="355092" y="633984"/>
                  </a:lnTo>
                  <a:lnTo>
                    <a:pt x="459486" y="633983"/>
                  </a:lnTo>
                  <a:lnTo>
                    <a:pt x="563880" y="515873"/>
                  </a:lnTo>
                  <a:close/>
                </a:path>
              </a:pathLst>
            </a:custGeom>
            <a:solidFill>
              <a:srgbClr val="99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500002" y="4191774"/>
              <a:ext cx="1713230" cy="1504950"/>
            </a:xfrm>
            <a:custGeom>
              <a:avLst/>
              <a:gdLst/>
              <a:ahLst/>
              <a:cxnLst/>
              <a:rect l="l" t="t" r="r" b="b"/>
              <a:pathLst>
                <a:path w="1713229" h="1504950">
                  <a:moveTo>
                    <a:pt x="573786" y="1191006"/>
                  </a:moveTo>
                  <a:lnTo>
                    <a:pt x="563880" y="1121664"/>
                  </a:lnTo>
                  <a:lnTo>
                    <a:pt x="563880" y="1192530"/>
                  </a:lnTo>
                  <a:lnTo>
                    <a:pt x="563880" y="1344358"/>
                  </a:lnTo>
                  <a:lnTo>
                    <a:pt x="463029" y="1458468"/>
                  </a:lnTo>
                  <a:lnTo>
                    <a:pt x="364998" y="1458468"/>
                  </a:lnTo>
                  <a:lnTo>
                    <a:pt x="356616" y="1408176"/>
                  </a:lnTo>
                  <a:lnTo>
                    <a:pt x="356616" y="1407414"/>
                  </a:lnTo>
                  <a:lnTo>
                    <a:pt x="355854" y="1405890"/>
                  </a:lnTo>
                  <a:lnTo>
                    <a:pt x="355092" y="1405128"/>
                  </a:lnTo>
                  <a:lnTo>
                    <a:pt x="259842" y="1332738"/>
                  </a:lnTo>
                  <a:lnTo>
                    <a:pt x="257556" y="1331214"/>
                  </a:lnTo>
                  <a:lnTo>
                    <a:pt x="255270" y="1331976"/>
                  </a:lnTo>
                  <a:lnTo>
                    <a:pt x="252984" y="1333500"/>
                  </a:lnTo>
                  <a:lnTo>
                    <a:pt x="183642" y="1405890"/>
                  </a:lnTo>
                  <a:lnTo>
                    <a:pt x="183642" y="1406652"/>
                  </a:lnTo>
                  <a:lnTo>
                    <a:pt x="182880" y="1407414"/>
                  </a:lnTo>
                  <a:lnTo>
                    <a:pt x="166052" y="1460055"/>
                  </a:lnTo>
                  <a:lnTo>
                    <a:pt x="101942" y="1493875"/>
                  </a:lnTo>
                  <a:lnTo>
                    <a:pt x="53060" y="1424863"/>
                  </a:lnTo>
                  <a:lnTo>
                    <a:pt x="44196" y="1372362"/>
                  </a:lnTo>
                  <a:lnTo>
                    <a:pt x="44958" y="1373124"/>
                  </a:lnTo>
                  <a:lnTo>
                    <a:pt x="44958" y="1281684"/>
                  </a:lnTo>
                  <a:lnTo>
                    <a:pt x="44196" y="1280922"/>
                  </a:lnTo>
                  <a:lnTo>
                    <a:pt x="44196" y="1280160"/>
                  </a:lnTo>
                  <a:lnTo>
                    <a:pt x="9956" y="1209459"/>
                  </a:lnTo>
                  <a:lnTo>
                    <a:pt x="26670" y="1037310"/>
                  </a:lnTo>
                  <a:lnTo>
                    <a:pt x="27432" y="1029462"/>
                  </a:lnTo>
                  <a:lnTo>
                    <a:pt x="26670" y="1030986"/>
                  </a:lnTo>
                  <a:lnTo>
                    <a:pt x="92964" y="883818"/>
                  </a:lnTo>
                  <a:lnTo>
                    <a:pt x="95211" y="878814"/>
                  </a:lnTo>
                  <a:lnTo>
                    <a:pt x="96012" y="878624"/>
                  </a:lnTo>
                  <a:lnTo>
                    <a:pt x="281178" y="834923"/>
                  </a:lnTo>
                  <a:lnTo>
                    <a:pt x="282282" y="834656"/>
                  </a:lnTo>
                  <a:lnTo>
                    <a:pt x="281178" y="834390"/>
                  </a:lnTo>
                  <a:lnTo>
                    <a:pt x="281940" y="834567"/>
                  </a:lnTo>
                  <a:lnTo>
                    <a:pt x="282676" y="834567"/>
                  </a:lnTo>
                  <a:lnTo>
                    <a:pt x="282282" y="834656"/>
                  </a:lnTo>
                  <a:lnTo>
                    <a:pt x="461010" y="878776"/>
                  </a:lnTo>
                  <a:lnTo>
                    <a:pt x="537972" y="1011364"/>
                  </a:lnTo>
                  <a:lnTo>
                    <a:pt x="563880" y="1192530"/>
                  </a:lnTo>
                  <a:lnTo>
                    <a:pt x="563880" y="1121664"/>
                  </a:lnTo>
                  <a:lnTo>
                    <a:pt x="547878" y="1009650"/>
                  </a:lnTo>
                  <a:lnTo>
                    <a:pt x="547116" y="1008888"/>
                  </a:lnTo>
                  <a:lnTo>
                    <a:pt x="547116" y="1008126"/>
                  </a:lnTo>
                  <a:lnTo>
                    <a:pt x="468630" y="872490"/>
                  </a:lnTo>
                  <a:lnTo>
                    <a:pt x="468630" y="870966"/>
                  </a:lnTo>
                  <a:lnTo>
                    <a:pt x="467106" y="870204"/>
                  </a:lnTo>
                  <a:lnTo>
                    <a:pt x="466344" y="870204"/>
                  </a:lnTo>
                  <a:lnTo>
                    <a:pt x="283464" y="825246"/>
                  </a:lnTo>
                  <a:lnTo>
                    <a:pt x="283464" y="824484"/>
                  </a:lnTo>
                  <a:lnTo>
                    <a:pt x="282702" y="824484"/>
                  </a:lnTo>
                  <a:lnTo>
                    <a:pt x="281940" y="825246"/>
                  </a:lnTo>
                  <a:lnTo>
                    <a:pt x="90678" y="870204"/>
                  </a:lnTo>
                  <a:lnTo>
                    <a:pt x="89154" y="870204"/>
                  </a:lnTo>
                  <a:lnTo>
                    <a:pt x="88392" y="871728"/>
                  </a:lnTo>
                  <a:lnTo>
                    <a:pt x="87630" y="872490"/>
                  </a:lnTo>
                  <a:lnTo>
                    <a:pt x="18288" y="1027176"/>
                  </a:lnTo>
                  <a:lnTo>
                    <a:pt x="17526" y="1027938"/>
                  </a:lnTo>
                  <a:lnTo>
                    <a:pt x="762" y="1209294"/>
                  </a:lnTo>
                  <a:lnTo>
                    <a:pt x="0" y="1210056"/>
                  </a:lnTo>
                  <a:lnTo>
                    <a:pt x="762" y="1210818"/>
                  </a:lnTo>
                  <a:lnTo>
                    <a:pt x="762" y="1212342"/>
                  </a:lnTo>
                  <a:lnTo>
                    <a:pt x="9144" y="1229652"/>
                  </a:lnTo>
                  <a:lnTo>
                    <a:pt x="35052" y="1283157"/>
                  </a:lnTo>
                  <a:lnTo>
                    <a:pt x="35052" y="1373886"/>
                  </a:lnTo>
                  <a:lnTo>
                    <a:pt x="35814" y="1378800"/>
                  </a:lnTo>
                  <a:lnTo>
                    <a:pt x="43434" y="1427988"/>
                  </a:lnTo>
                  <a:lnTo>
                    <a:pt x="44196" y="1428750"/>
                  </a:lnTo>
                  <a:lnTo>
                    <a:pt x="44196" y="1429512"/>
                  </a:lnTo>
                  <a:lnTo>
                    <a:pt x="44958" y="1430274"/>
                  </a:lnTo>
                  <a:lnTo>
                    <a:pt x="52578" y="1440916"/>
                  </a:lnTo>
                  <a:lnTo>
                    <a:pt x="53340" y="1441983"/>
                  </a:lnTo>
                  <a:lnTo>
                    <a:pt x="96774" y="1502664"/>
                  </a:lnTo>
                  <a:lnTo>
                    <a:pt x="98298" y="1504188"/>
                  </a:lnTo>
                  <a:lnTo>
                    <a:pt x="100584" y="1504950"/>
                  </a:lnTo>
                  <a:lnTo>
                    <a:pt x="102870" y="1504188"/>
                  </a:lnTo>
                  <a:lnTo>
                    <a:pt x="104394" y="1503375"/>
                  </a:lnTo>
                  <a:lnTo>
                    <a:pt x="165354" y="1471218"/>
                  </a:lnTo>
                  <a:lnTo>
                    <a:pt x="167640" y="1470012"/>
                  </a:lnTo>
                  <a:lnTo>
                    <a:pt x="172212" y="1467612"/>
                  </a:lnTo>
                  <a:lnTo>
                    <a:pt x="174498" y="1465326"/>
                  </a:lnTo>
                  <a:lnTo>
                    <a:pt x="190500" y="1415224"/>
                  </a:lnTo>
                  <a:lnTo>
                    <a:pt x="191681" y="1411503"/>
                  </a:lnTo>
                  <a:lnTo>
                    <a:pt x="192024" y="1411147"/>
                  </a:lnTo>
                  <a:lnTo>
                    <a:pt x="253746" y="1346720"/>
                  </a:lnTo>
                  <a:lnTo>
                    <a:pt x="257263" y="1343037"/>
                  </a:lnTo>
                  <a:lnTo>
                    <a:pt x="259842" y="1344980"/>
                  </a:lnTo>
                  <a:lnTo>
                    <a:pt x="347472" y="1411579"/>
                  </a:lnTo>
                  <a:lnTo>
                    <a:pt x="347789" y="1411833"/>
                  </a:lnTo>
                  <a:lnTo>
                    <a:pt x="348996" y="1419669"/>
                  </a:lnTo>
                  <a:lnTo>
                    <a:pt x="355854" y="1464564"/>
                  </a:lnTo>
                  <a:lnTo>
                    <a:pt x="356616" y="1466850"/>
                  </a:lnTo>
                  <a:lnTo>
                    <a:pt x="358140" y="1468374"/>
                  </a:lnTo>
                  <a:lnTo>
                    <a:pt x="360426" y="1468374"/>
                  </a:lnTo>
                  <a:lnTo>
                    <a:pt x="365760" y="1468374"/>
                  </a:lnTo>
                  <a:lnTo>
                    <a:pt x="461010" y="1468374"/>
                  </a:lnTo>
                  <a:lnTo>
                    <a:pt x="464820" y="1468374"/>
                  </a:lnTo>
                  <a:lnTo>
                    <a:pt x="466344" y="1468374"/>
                  </a:lnTo>
                  <a:lnTo>
                    <a:pt x="467868" y="1467612"/>
                  </a:lnTo>
                  <a:lnTo>
                    <a:pt x="468630" y="1466850"/>
                  </a:lnTo>
                  <a:lnTo>
                    <a:pt x="563880" y="1358290"/>
                  </a:lnTo>
                  <a:lnTo>
                    <a:pt x="565404" y="1356550"/>
                  </a:lnTo>
                  <a:lnTo>
                    <a:pt x="572262" y="1348740"/>
                  </a:lnTo>
                  <a:lnTo>
                    <a:pt x="573786" y="1347216"/>
                  </a:lnTo>
                  <a:lnTo>
                    <a:pt x="573786" y="1191006"/>
                  </a:lnTo>
                  <a:close/>
                </a:path>
                <a:path w="1713229" h="1504950">
                  <a:moveTo>
                    <a:pt x="1712976" y="36576"/>
                  </a:moveTo>
                  <a:lnTo>
                    <a:pt x="1703070" y="0"/>
                  </a:lnTo>
                  <a:lnTo>
                    <a:pt x="1692402" y="3048"/>
                  </a:lnTo>
                  <a:lnTo>
                    <a:pt x="1686306" y="3810"/>
                  </a:lnTo>
                  <a:lnTo>
                    <a:pt x="1634388" y="14325"/>
                  </a:lnTo>
                  <a:lnTo>
                    <a:pt x="1583626" y="24828"/>
                  </a:lnTo>
                  <a:lnTo>
                    <a:pt x="1533525" y="36855"/>
                  </a:lnTo>
                  <a:lnTo>
                    <a:pt x="1483588" y="51943"/>
                  </a:lnTo>
                  <a:lnTo>
                    <a:pt x="1433322" y="71628"/>
                  </a:lnTo>
                  <a:lnTo>
                    <a:pt x="1363167" y="106908"/>
                  </a:lnTo>
                  <a:lnTo>
                    <a:pt x="1318514" y="133045"/>
                  </a:lnTo>
                  <a:lnTo>
                    <a:pt x="1274267" y="160997"/>
                  </a:lnTo>
                  <a:lnTo>
                    <a:pt x="1230528" y="190309"/>
                  </a:lnTo>
                  <a:lnTo>
                    <a:pt x="1187373" y="220497"/>
                  </a:lnTo>
                  <a:lnTo>
                    <a:pt x="1144892" y="251091"/>
                  </a:lnTo>
                  <a:lnTo>
                    <a:pt x="1062228" y="311658"/>
                  </a:lnTo>
                  <a:lnTo>
                    <a:pt x="1047750" y="323088"/>
                  </a:lnTo>
                  <a:lnTo>
                    <a:pt x="1006602" y="355092"/>
                  </a:lnTo>
                  <a:lnTo>
                    <a:pt x="967143" y="386321"/>
                  </a:lnTo>
                  <a:lnTo>
                    <a:pt x="929589" y="417715"/>
                  </a:lnTo>
                  <a:lnTo>
                    <a:pt x="893699" y="449986"/>
                  </a:lnTo>
                  <a:lnTo>
                    <a:pt x="859282" y="483857"/>
                  </a:lnTo>
                  <a:lnTo>
                    <a:pt x="826122" y="520052"/>
                  </a:lnTo>
                  <a:lnTo>
                    <a:pt x="794004" y="559308"/>
                  </a:lnTo>
                  <a:lnTo>
                    <a:pt x="781812" y="573786"/>
                  </a:lnTo>
                  <a:lnTo>
                    <a:pt x="771144" y="588264"/>
                  </a:lnTo>
                  <a:lnTo>
                    <a:pt x="739990" y="628624"/>
                  </a:lnTo>
                  <a:lnTo>
                    <a:pt x="676313" y="707796"/>
                  </a:lnTo>
                  <a:lnTo>
                    <a:pt x="645934" y="748423"/>
                  </a:lnTo>
                  <a:lnTo>
                    <a:pt x="617982" y="790956"/>
                  </a:lnTo>
                  <a:lnTo>
                    <a:pt x="607314" y="809244"/>
                  </a:lnTo>
                  <a:lnTo>
                    <a:pt x="596646" y="828294"/>
                  </a:lnTo>
                  <a:lnTo>
                    <a:pt x="591400" y="841375"/>
                  </a:lnTo>
                  <a:lnTo>
                    <a:pt x="555498" y="827532"/>
                  </a:lnTo>
                  <a:lnTo>
                    <a:pt x="567690" y="954786"/>
                  </a:lnTo>
                  <a:lnTo>
                    <a:pt x="584454" y="939507"/>
                  </a:lnTo>
                  <a:lnTo>
                    <a:pt x="662178" y="868680"/>
                  </a:lnTo>
                  <a:lnTo>
                    <a:pt x="626783" y="855027"/>
                  </a:lnTo>
                  <a:lnTo>
                    <a:pt x="630174" y="846582"/>
                  </a:lnTo>
                  <a:lnTo>
                    <a:pt x="640080" y="828294"/>
                  </a:lnTo>
                  <a:lnTo>
                    <a:pt x="649986" y="810768"/>
                  </a:lnTo>
                  <a:lnTo>
                    <a:pt x="679831" y="766546"/>
                  </a:lnTo>
                  <a:lnTo>
                    <a:pt x="712038" y="723925"/>
                  </a:lnTo>
                  <a:lnTo>
                    <a:pt x="779018" y="640168"/>
                  </a:lnTo>
                  <a:lnTo>
                    <a:pt x="811530" y="597408"/>
                  </a:lnTo>
                  <a:lnTo>
                    <a:pt x="866775" y="531469"/>
                  </a:lnTo>
                  <a:lnTo>
                    <a:pt x="899604" y="497154"/>
                  </a:lnTo>
                  <a:lnTo>
                    <a:pt x="933691" y="464883"/>
                  </a:lnTo>
                  <a:lnTo>
                    <a:pt x="969073" y="434035"/>
                  </a:lnTo>
                  <a:lnTo>
                    <a:pt x="1005814" y="403987"/>
                  </a:lnTo>
                  <a:lnTo>
                    <a:pt x="1043940" y="374142"/>
                  </a:lnTo>
                  <a:lnTo>
                    <a:pt x="1056894" y="363474"/>
                  </a:lnTo>
                  <a:lnTo>
                    <a:pt x="1071372" y="352806"/>
                  </a:lnTo>
                  <a:lnTo>
                    <a:pt x="1085088" y="342138"/>
                  </a:lnTo>
                  <a:lnTo>
                    <a:pt x="1114806" y="320040"/>
                  </a:lnTo>
                  <a:lnTo>
                    <a:pt x="1190904" y="264922"/>
                  </a:lnTo>
                  <a:lnTo>
                    <a:pt x="1230528" y="236791"/>
                  </a:lnTo>
                  <a:lnTo>
                    <a:pt x="1270939" y="209003"/>
                  </a:lnTo>
                  <a:lnTo>
                    <a:pt x="1311922" y="182092"/>
                  </a:lnTo>
                  <a:lnTo>
                    <a:pt x="1353299" y="156603"/>
                  </a:lnTo>
                  <a:lnTo>
                    <a:pt x="1394841" y="133057"/>
                  </a:lnTo>
                  <a:lnTo>
                    <a:pt x="1436370" y="112014"/>
                  </a:lnTo>
                  <a:lnTo>
                    <a:pt x="1506016" y="84836"/>
                  </a:lnTo>
                  <a:lnTo>
                    <a:pt x="1552714" y="71272"/>
                  </a:lnTo>
                  <a:lnTo>
                    <a:pt x="1599641" y="60248"/>
                  </a:lnTo>
                  <a:lnTo>
                    <a:pt x="1647101" y="50596"/>
                  </a:lnTo>
                  <a:lnTo>
                    <a:pt x="1695450" y="41148"/>
                  </a:lnTo>
                  <a:lnTo>
                    <a:pt x="1707642" y="38100"/>
                  </a:lnTo>
                  <a:lnTo>
                    <a:pt x="1712976" y="3657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95" dirty="0"/>
              <a:t>2. </a:t>
            </a:r>
            <a:r>
              <a:rPr spc="-180" dirty="0"/>
              <a:t>When </a:t>
            </a:r>
            <a:r>
              <a:rPr spc="-240" dirty="0"/>
              <a:t>lactose </a:t>
            </a:r>
            <a:r>
              <a:rPr spc="-190" dirty="0"/>
              <a:t>is</a:t>
            </a:r>
            <a:r>
              <a:rPr spc="-560" dirty="0"/>
              <a:t> </a:t>
            </a:r>
            <a:r>
              <a:rPr spc="-270" dirty="0"/>
              <a:t>present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779" y="1914397"/>
            <a:ext cx="7822565" cy="21107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4965" marR="85725" indent="-342900">
              <a:lnSpc>
                <a:spcPts val="259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30" dirty="0">
                <a:latin typeface="Trebuchet MS"/>
                <a:cs typeface="Trebuchet MS"/>
              </a:rPr>
              <a:t>A </a:t>
            </a:r>
            <a:r>
              <a:rPr sz="2400" spc="-110" dirty="0">
                <a:latin typeface="Trebuchet MS"/>
                <a:cs typeface="Trebuchet MS"/>
              </a:rPr>
              <a:t>small </a:t>
            </a:r>
            <a:r>
              <a:rPr sz="2400" spc="-85" dirty="0">
                <a:latin typeface="Trebuchet MS"/>
                <a:cs typeface="Trebuchet MS"/>
              </a:rPr>
              <a:t>amount </a:t>
            </a:r>
            <a:r>
              <a:rPr sz="2400" spc="-95" dirty="0">
                <a:latin typeface="Trebuchet MS"/>
                <a:cs typeface="Trebuchet MS"/>
              </a:rPr>
              <a:t>of </a:t>
            </a:r>
            <a:r>
              <a:rPr sz="2400" spc="-114" dirty="0">
                <a:latin typeface="Trebuchet MS"/>
                <a:cs typeface="Trebuchet MS"/>
              </a:rPr>
              <a:t>a </a:t>
            </a:r>
            <a:r>
              <a:rPr sz="2400" spc="-85" dirty="0">
                <a:latin typeface="Trebuchet MS"/>
                <a:cs typeface="Trebuchet MS"/>
              </a:rPr>
              <a:t>sugar </a:t>
            </a:r>
            <a:r>
              <a:rPr sz="2400" spc="-120" dirty="0">
                <a:latin typeface="Trebuchet MS"/>
                <a:cs typeface="Trebuchet MS"/>
              </a:rPr>
              <a:t>allolactose </a:t>
            </a:r>
            <a:r>
              <a:rPr sz="2400" spc="-85" dirty="0">
                <a:latin typeface="Trebuchet MS"/>
                <a:cs typeface="Trebuchet MS"/>
              </a:rPr>
              <a:t>is </a:t>
            </a:r>
            <a:r>
              <a:rPr sz="2400" spc="-100" dirty="0">
                <a:latin typeface="Trebuchet MS"/>
                <a:cs typeface="Trebuchet MS"/>
              </a:rPr>
              <a:t>formed within </a:t>
            </a:r>
            <a:r>
              <a:rPr sz="2400" spc="-110" dirty="0">
                <a:latin typeface="Trebuchet MS"/>
                <a:cs typeface="Trebuchet MS"/>
              </a:rPr>
              <a:t>the  </a:t>
            </a:r>
            <a:r>
              <a:rPr sz="2400" spc="-130" dirty="0">
                <a:latin typeface="Trebuchet MS"/>
                <a:cs typeface="Trebuchet MS"/>
              </a:rPr>
              <a:t>bacterial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80" dirty="0">
                <a:latin typeface="Trebuchet MS"/>
                <a:cs typeface="Trebuchet MS"/>
              </a:rPr>
              <a:t>cell.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14" dirty="0">
                <a:latin typeface="Trebuchet MS"/>
                <a:cs typeface="Trebuchet MS"/>
              </a:rPr>
              <a:t>This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25" dirty="0">
                <a:latin typeface="Trebuchet MS"/>
                <a:cs typeface="Trebuchet MS"/>
              </a:rPr>
              <a:t>fits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80" dirty="0">
                <a:latin typeface="Trebuchet MS"/>
                <a:cs typeface="Trebuchet MS"/>
              </a:rPr>
              <a:t>onto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the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90" dirty="0">
                <a:latin typeface="Trebuchet MS"/>
                <a:cs typeface="Trebuchet MS"/>
              </a:rPr>
              <a:t>repressor</a:t>
            </a:r>
            <a:r>
              <a:rPr sz="2400" spc="-170" dirty="0">
                <a:latin typeface="Trebuchet MS"/>
                <a:cs typeface="Trebuchet MS"/>
              </a:rPr>
              <a:t> </a:t>
            </a:r>
            <a:r>
              <a:rPr sz="2400" spc="-105" dirty="0">
                <a:latin typeface="Trebuchet MS"/>
                <a:cs typeface="Trebuchet MS"/>
              </a:rPr>
              <a:t>protein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45" dirty="0">
                <a:latin typeface="Trebuchet MS"/>
                <a:cs typeface="Trebuchet MS"/>
              </a:rPr>
              <a:t>at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another  </a:t>
            </a:r>
            <a:r>
              <a:rPr sz="2400" spc="-135" dirty="0">
                <a:latin typeface="Trebuchet MS"/>
                <a:cs typeface="Trebuchet MS"/>
              </a:rPr>
              <a:t>active </a:t>
            </a:r>
            <a:r>
              <a:rPr sz="2400" spc="-120" dirty="0">
                <a:latin typeface="Trebuchet MS"/>
                <a:cs typeface="Trebuchet MS"/>
              </a:rPr>
              <a:t>site </a:t>
            </a:r>
            <a:r>
              <a:rPr sz="2400" spc="-145" dirty="0">
                <a:latin typeface="Trebuchet MS"/>
                <a:cs typeface="Trebuchet MS"/>
              </a:rPr>
              <a:t>(</a:t>
            </a:r>
            <a:r>
              <a:rPr sz="2400" b="1" spc="-145" dirty="0">
                <a:latin typeface="Trebuchet MS"/>
                <a:cs typeface="Trebuchet MS"/>
              </a:rPr>
              <a:t>allosteric</a:t>
            </a:r>
            <a:r>
              <a:rPr sz="2400" b="1" spc="-300" dirty="0">
                <a:latin typeface="Trebuchet MS"/>
                <a:cs typeface="Trebuchet MS"/>
              </a:rPr>
              <a:t> </a:t>
            </a:r>
            <a:r>
              <a:rPr sz="2400" b="1" spc="-140" dirty="0">
                <a:latin typeface="Trebuchet MS"/>
                <a:cs typeface="Trebuchet MS"/>
              </a:rPr>
              <a:t>site</a:t>
            </a:r>
            <a:r>
              <a:rPr sz="2400" spc="-140" dirty="0">
                <a:latin typeface="Trebuchet MS"/>
                <a:cs typeface="Trebuchet MS"/>
              </a:rPr>
              <a:t>)</a:t>
            </a:r>
            <a:endParaRPr sz="2400">
              <a:latin typeface="Trebuchet MS"/>
              <a:cs typeface="Trebuchet MS"/>
            </a:endParaRPr>
          </a:p>
          <a:p>
            <a:pPr marL="354965" marR="5080" indent="-342900">
              <a:lnSpc>
                <a:spcPts val="2590"/>
              </a:lnSpc>
              <a:spcBef>
                <a:spcPts val="5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14" dirty="0">
                <a:latin typeface="Trebuchet MS"/>
                <a:cs typeface="Trebuchet MS"/>
              </a:rPr>
              <a:t>This </a:t>
            </a:r>
            <a:r>
              <a:rPr sz="2400" spc="-95" dirty="0">
                <a:latin typeface="Trebuchet MS"/>
                <a:cs typeface="Trebuchet MS"/>
              </a:rPr>
              <a:t>causes </a:t>
            </a:r>
            <a:r>
              <a:rPr sz="2400" spc="-110" dirty="0">
                <a:latin typeface="Trebuchet MS"/>
                <a:cs typeface="Trebuchet MS"/>
              </a:rPr>
              <a:t>the </a:t>
            </a:r>
            <a:r>
              <a:rPr sz="2400" spc="-90" dirty="0">
                <a:latin typeface="Trebuchet MS"/>
                <a:cs typeface="Trebuchet MS"/>
              </a:rPr>
              <a:t>repressor </a:t>
            </a:r>
            <a:r>
              <a:rPr sz="2400" spc="-105" dirty="0">
                <a:latin typeface="Trebuchet MS"/>
                <a:cs typeface="Trebuchet MS"/>
              </a:rPr>
              <a:t>protein </a:t>
            </a:r>
            <a:r>
              <a:rPr sz="2400" spc="-100" dirty="0">
                <a:latin typeface="Trebuchet MS"/>
                <a:cs typeface="Trebuchet MS"/>
              </a:rPr>
              <a:t>to change </a:t>
            </a:r>
            <a:r>
              <a:rPr sz="2400" spc="-110" dirty="0">
                <a:latin typeface="Trebuchet MS"/>
                <a:cs typeface="Trebuchet MS"/>
              </a:rPr>
              <a:t>its </a:t>
            </a:r>
            <a:r>
              <a:rPr sz="2400" spc="-85" dirty="0">
                <a:latin typeface="Trebuchet MS"/>
                <a:cs typeface="Trebuchet MS"/>
              </a:rPr>
              <a:t>shape </a:t>
            </a:r>
            <a:r>
              <a:rPr sz="2400" spc="-140" dirty="0">
                <a:latin typeface="Trebuchet MS"/>
                <a:cs typeface="Trebuchet MS"/>
              </a:rPr>
              <a:t>(a  </a:t>
            </a:r>
            <a:r>
              <a:rPr sz="2400" b="1" spc="-130" dirty="0">
                <a:latin typeface="Trebuchet MS"/>
                <a:cs typeface="Trebuchet MS"/>
              </a:rPr>
              <a:t>conformational</a:t>
            </a:r>
            <a:r>
              <a:rPr sz="2400" b="1" spc="-195" dirty="0">
                <a:latin typeface="Trebuchet MS"/>
                <a:cs typeface="Trebuchet MS"/>
              </a:rPr>
              <a:t> </a:t>
            </a:r>
            <a:r>
              <a:rPr sz="2400" b="1" spc="-165" dirty="0">
                <a:latin typeface="Trebuchet MS"/>
                <a:cs typeface="Trebuchet MS"/>
              </a:rPr>
              <a:t>change</a:t>
            </a:r>
            <a:r>
              <a:rPr sz="2400" spc="-165" dirty="0">
                <a:latin typeface="Trebuchet MS"/>
                <a:cs typeface="Trebuchet MS"/>
              </a:rPr>
              <a:t>).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It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can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40" dirty="0">
                <a:latin typeface="Trebuchet MS"/>
                <a:cs typeface="Trebuchet MS"/>
              </a:rPr>
              <a:t>no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longer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sit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40" dirty="0">
                <a:latin typeface="Trebuchet MS"/>
                <a:cs typeface="Trebuchet MS"/>
              </a:rPr>
              <a:t>on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the</a:t>
            </a:r>
            <a:r>
              <a:rPr sz="2400" spc="-175" dirty="0">
                <a:latin typeface="Trebuchet MS"/>
                <a:cs typeface="Trebuchet MS"/>
              </a:rPr>
              <a:t> </a:t>
            </a:r>
            <a:r>
              <a:rPr sz="2400" spc="-105" dirty="0">
                <a:latin typeface="Trebuchet MS"/>
                <a:cs typeface="Trebuchet MS"/>
              </a:rPr>
              <a:t>operator  </a:t>
            </a:r>
            <a:r>
              <a:rPr sz="2400" spc="-150" dirty="0">
                <a:latin typeface="Trebuchet MS"/>
                <a:cs typeface="Trebuchet MS"/>
              </a:rPr>
              <a:t>site.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40" dirty="0">
                <a:latin typeface="Trebuchet MS"/>
                <a:cs typeface="Trebuchet MS"/>
              </a:rPr>
              <a:t>RNA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polymerase</a:t>
            </a:r>
            <a:r>
              <a:rPr sz="2400" spc="-17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can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55" dirty="0">
                <a:latin typeface="Trebuchet MS"/>
                <a:cs typeface="Trebuchet MS"/>
              </a:rPr>
              <a:t>now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reach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its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promoter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site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063881" y="4205478"/>
            <a:ext cx="459105" cy="273050"/>
            <a:chOff x="6063881" y="4205478"/>
            <a:chExt cx="459105" cy="273050"/>
          </a:xfrm>
        </p:grpSpPr>
        <p:sp>
          <p:nvSpPr>
            <p:cNvPr id="5" name="object 5"/>
            <p:cNvSpPr/>
            <p:nvPr/>
          </p:nvSpPr>
          <p:spPr>
            <a:xfrm>
              <a:off x="6069215" y="4210050"/>
              <a:ext cx="234315" cy="264160"/>
            </a:xfrm>
            <a:custGeom>
              <a:avLst/>
              <a:gdLst/>
              <a:ahLst/>
              <a:cxnLst/>
              <a:rect l="l" t="t" r="r" b="b"/>
              <a:pathLst>
                <a:path w="234314" h="264160">
                  <a:moveTo>
                    <a:pt x="233934" y="131825"/>
                  </a:moveTo>
                  <a:lnTo>
                    <a:pt x="155448" y="0"/>
                  </a:lnTo>
                  <a:lnTo>
                    <a:pt x="77723" y="0"/>
                  </a:lnTo>
                  <a:lnTo>
                    <a:pt x="0" y="131825"/>
                  </a:lnTo>
                  <a:lnTo>
                    <a:pt x="77724" y="263652"/>
                  </a:lnTo>
                  <a:lnTo>
                    <a:pt x="155448" y="263652"/>
                  </a:lnTo>
                  <a:lnTo>
                    <a:pt x="233934" y="131825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063881" y="4205478"/>
              <a:ext cx="245110" cy="273050"/>
            </a:xfrm>
            <a:custGeom>
              <a:avLst/>
              <a:gdLst/>
              <a:ahLst/>
              <a:cxnLst/>
              <a:rect l="l" t="t" r="r" b="b"/>
              <a:pathLst>
                <a:path w="245110" h="273050">
                  <a:moveTo>
                    <a:pt x="244602" y="136398"/>
                  </a:moveTo>
                  <a:lnTo>
                    <a:pt x="163830" y="0"/>
                  </a:lnTo>
                  <a:lnTo>
                    <a:pt x="80772" y="0"/>
                  </a:lnTo>
                  <a:lnTo>
                    <a:pt x="0" y="136398"/>
                  </a:lnTo>
                  <a:lnTo>
                    <a:pt x="9143" y="151839"/>
                  </a:lnTo>
                  <a:lnTo>
                    <a:pt x="9144" y="134112"/>
                  </a:lnTo>
                  <a:lnTo>
                    <a:pt x="10505" y="136398"/>
                  </a:lnTo>
                  <a:lnTo>
                    <a:pt x="83057" y="14537"/>
                  </a:lnTo>
                  <a:lnTo>
                    <a:pt x="83057" y="9144"/>
                  </a:lnTo>
                  <a:lnTo>
                    <a:pt x="87630" y="6858"/>
                  </a:lnTo>
                  <a:lnTo>
                    <a:pt x="87630" y="9144"/>
                  </a:lnTo>
                  <a:lnTo>
                    <a:pt x="156972" y="9144"/>
                  </a:lnTo>
                  <a:lnTo>
                    <a:pt x="156972" y="6858"/>
                  </a:lnTo>
                  <a:lnTo>
                    <a:pt x="160782" y="9144"/>
                  </a:lnTo>
                  <a:lnTo>
                    <a:pt x="160782" y="13320"/>
                  </a:lnTo>
                  <a:lnTo>
                    <a:pt x="233348" y="136398"/>
                  </a:lnTo>
                  <a:lnTo>
                    <a:pt x="234696" y="134112"/>
                  </a:lnTo>
                  <a:lnTo>
                    <a:pt x="234696" y="153126"/>
                  </a:lnTo>
                  <a:lnTo>
                    <a:pt x="244602" y="136398"/>
                  </a:lnTo>
                  <a:close/>
                </a:path>
                <a:path w="245110" h="273050">
                  <a:moveTo>
                    <a:pt x="10505" y="136398"/>
                  </a:moveTo>
                  <a:lnTo>
                    <a:pt x="9144" y="134112"/>
                  </a:lnTo>
                  <a:lnTo>
                    <a:pt x="9144" y="138684"/>
                  </a:lnTo>
                  <a:lnTo>
                    <a:pt x="10505" y="136398"/>
                  </a:lnTo>
                  <a:close/>
                </a:path>
                <a:path w="245110" h="273050">
                  <a:moveTo>
                    <a:pt x="86268" y="263652"/>
                  </a:moveTo>
                  <a:lnTo>
                    <a:pt x="10505" y="136398"/>
                  </a:lnTo>
                  <a:lnTo>
                    <a:pt x="9144" y="138684"/>
                  </a:lnTo>
                  <a:lnTo>
                    <a:pt x="9143" y="151839"/>
                  </a:lnTo>
                  <a:lnTo>
                    <a:pt x="80772" y="272796"/>
                  </a:lnTo>
                  <a:lnTo>
                    <a:pt x="83058" y="272796"/>
                  </a:lnTo>
                  <a:lnTo>
                    <a:pt x="83058" y="263652"/>
                  </a:lnTo>
                  <a:lnTo>
                    <a:pt x="86268" y="263652"/>
                  </a:lnTo>
                  <a:close/>
                </a:path>
                <a:path w="245110" h="273050">
                  <a:moveTo>
                    <a:pt x="87630" y="6858"/>
                  </a:moveTo>
                  <a:lnTo>
                    <a:pt x="83057" y="9144"/>
                  </a:lnTo>
                  <a:lnTo>
                    <a:pt x="86268" y="9144"/>
                  </a:lnTo>
                  <a:lnTo>
                    <a:pt x="87630" y="6858"/>
                  </a:lnTo>
                  <a:close/>
                </a:path>
                <a:path w="245110" h="273050">
                  <a:moveTo>
                    <a:pt x="86268" y="9144"/>
                  </a:moveTo>
                  <a:lnTo>
                    <a:pt x="83057" y="9144"/>
                  </a:lnTo>
                  <a:lnTo>
                    <a:pt x="83057" y="14537"/>
                  </a:lnTo>
                  <a:lnTo>
                    <a:pt x="86268" y="9144"/>
                  </a:lnTo>
                  <a:close/>
                </a:path>
                <a:path w="245110" h="273050">
                  <a:moveTo>
                    <a:pt x="87630" y="265938"/>
                  </a:moveTo>
                  <a:lnTo>
                    <a:pt x="86268" y="263652"/>
                  </a:lnTo>
                  <a:lnTo>
                    <a:pt x="83058" y="263652"/>
                  </a:lnTo>
                  <a:lnTo>
                    <a:pt x="87630" y="265938"/>
                  </a:lnTo>
                  <a:close/>
                </a:path>
                <a:path w="245110" h="273050">
                  <a:moveTo>
                    <a:pt x="87630" y="272796"/>
                  </a:moveTo>
                  <a:lnTo>
                    <a:pt x="87630" y="265938"/>
                  </a:lnTo>
                  <a:lnTo>
                    <a:pt x="83058" y="263652"/>
                  </a:lnTo>
                  <a:lnTo>
                    <a:pt x="83058" y="272796"/>
                  </a:lnTo>
                  <a:lnTo>
                    <a:pt x="87630" y="272796"/>
                  </a:lnTo>
                  <a:close/>
                </a:path>
                <a:path w="245110" h="273050">
                  <a:moveTo>
                    <a:pt x="87630" y="9144"/>
                  </a:moveTo>
                  <a:lnTo>
                    <a:pt x="87630" y="6858"/>
                  </a:lnTo>
                  <a:lnTo>
                    <a:pt x="86268" y="9144"/>
                  </a:lnTo>
                  <a:lnTo>
                    <a:pt x="87630" y="9144"/>
                  </a:lnTo>
                  <a:close/>
                </a:path>
                <a:path w="245110" h="273050">
                  <a:moveTo>
                    <a:pt x="158319" y="263652"/>
                  </a:moveTo>
                  <a:lnTo>
                    <a:pt x="86268" y="263652"/>
                  </a:lnTo>
                  <a:lnTo>
                    <a:pt x="87630" y="265938"/>
                  </a:lnTo>
                  <a:lnTo>
                    <a:pt x="87630" y="272796"/>
                  </a:lnTo>
                  <a:lnTo>
                    <a:pt x="156972" y="272796"/>
                  </a:lnTo>
                  <a:lnTo>
                    <a:pt x="156972" y="265938"/>
                  </a:lnTo>
                  <a:lnTo>
                    <a:pt x="158319" y="263652"/>
                  </a:lnTo>
                  <a:close/>
                </a:path>
                <a:path w="245110" h="273050">
                  <a:moveTo>
                    <a:pt x="160782" y="9144"/>
                  </a:moveTo>
                  <a:lnTo>
                    <a:pt x="156972" y="6858"/>
                  </a:lnTo>
                  <a:lnTo>
                    <a:pt x="158319" y="9144"/>
                  </a:lnTo>
                  <a:lnTo>
                    <a:pt x="160782" y="9144"/>
                  </a:lnTo>
                  <a:close/>
                </a:path>
                <a:path w="245110" h="273050">
                  <a:moveTo>
                    <a:pt x="158319" y="9144"/>
                  </a:moveTo>
                  <a:lnTo>
                    <a:pt x="156972" y="6858"/>
                  </a:lnTo>
                  <a:lnTo>
                    <a:pt x="156972" y="9144"/>
                  </a:lnTo>
                  <a:lnTo>
                    <a:pt x="158319" y="9144"/>
                  </a:lnTo>
                  <a:close/>
                </a:path>
                <a:path w="245110" h="273050">
                  <a:moveTo>
                    <a:pt x="160782" y="263652"/>
                  </a:moveTo>
                  <a:lnTo>
                    <a:pt x="158319" y="263652"/>
                  </a:lnTo>
                  <a:lnTo>
                    <a:pt x="156972" y="265938"/>
                  </a:lnTo>
                  <a:lnTo>
                    <a:pt x="160782" y="263652"/>
                  </a:lnTo>
                  <a:close/>
                </a:path>
                <a:path w="245110" h="273050">
                  <a:moveTo>
                    <a:pt x="160782" y="272796"/>
                  </a:moveTo>
                  <a:lnTo>
                    <a:pt x="160782" y="263652"/>
                  </a:lnTo>
                  <a:lnTo>
                    <a:pt x="156972" y="265938"/>
                  </a:lnTo>
                  <a:lnTo>
                    <a:pt x="156972" y="272796"/>
                  </a:lnTo>
                  <a:lnTo>
                    <a:pt x="160782" y="272796"/>
                  </a:lnTo>
                  <a:close/>
                </a:path>
                <a:path w="245110" h="273050">
                  <a:moveTo>
                    <a:pt x="160782" y="13320"/>
                  </a:moveTo>
                  <a:lnTo>
                    <a:pt x="160782" y="9144"/>
                  </a:lnTo>
                  <a:lnTo>
                    <a:pt x="158319" y="9144"/>
                  </a:lnTo>
                  <a:lnTo>
                    <a:pt x="160782" y="13320"/>
                  </a:lnTo>
                  <a:close/>
                </a:path>
                <a:path w="245110" h="273050">
                  <a:moveTo>
                    <a:pt x="234696" y="153126"/>
                  </a:moveTo>
                  <a:lnTo>
                    <a:pt x="234696" y="138684"/>
                  </a:lnTo>
                  <a:lnTo>
                    <a:pt x="233348" y="136398"/>
                  </a:lnTo>
                  <a:lnTo>
                    <a:pt x="158319" y="263652"/>
                  </a:lnTo>
                  <a:lnTo>
                    <a:pt x="160782" y="263652"/>
                  </a:lnTo>
                  <a:lnTo>
                    <a:pt x="160782" y="272796"/>
                  </a:lnTo>
                  <a:lnTo>
                    <a:pt x="163830" y="272796"/>
                  </a:lnTo>
                  <a:lnTo>
                    <a:pt x="234696" y="153126"/>
                  </a:lnTo>
                  <a:close/>
                </a:path>
                <a:path w="245110" h="273050">
                  <a:moveTo>
                    <a:pt x="234696" y="138684"/>
                  </a:moveTo>
                  <a:lnTo>
                    <a:pt x="234696" y="134112"/>
                  </a:lnTo>
                  <a:lnTo>
                    <a:pt x="233348" y="136398"/>
                  </a:lnTo>
                  <a:lnTo>
                    <a:pt x="234696" y="13868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83325" y="4210050"/>
              <a:ext cx="234315" cy="264160"/>
            </a:xfrm>
            <a:custGeom>
              <a:avLst/>
              <a:gdLst/>
              <a:ahLst/>
              <a:cxnLst/>
              <a:rect l="l" t="t" r="r" b="b"/>
              <a:pathLst>
                <a:path w="234315" h="264160">
                  <a:moveTo>
                    <a:pt x="233934" y="131825"/>
                  </a:moveTo>
                  <a:lnTo>
                    <a:pt x="156210" y="0"/>
                  </a:lnTo>
                  <a:lnTo>
                    <a:pt x="77723" y="0"/>
                  </a:lnTo>
                  <a:lnTo>
                    <a:pt x="0" y="131825"/>
                  </a:lnTo>
                  <a:lnTo>
                    <a:pt x="77724" y="263652"/>
                  </a:lnTo>
                  <a:lnTo>
                    <a:pt x="156210" y="263652"/>
                  </a:lnTo>
                  <a:lnTo>
                    <a:pt x="233934" y="131825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78003" y="4205478"/>
              <a:ext cx="245110" cy="273050"/>
            </a:xfrm>
            <a:custGeom>
              <a:avLst/>
              <a:gdLst/>
              <a:ahLst/>
              <a:cxnLst/>
              <a:rect l="l" t="t" r="r" b="b"/>
              <a:pathLst>
                <a:path w="245109" h="273050">
                  <a:moveTo>
                    <a:pt x="244602" y="136398"/>
                  </a:moveTo>
                  <a:lnTo>
                    <a:pt x="163830" y="0"/>
                  </a:lnTo>
                  <a:lnTo>
                    <a:pt x="80772" y="0"/>
                  </a:lnTo>
                  <a:lnTo>
                    <a:pt x="0" y="136398"/>
                  </a:lnTo>
                  <a:lnTo>
                    <a:pt x="9906" y="153126"/>
                  </a:lnTo>
                  <a:lnTo>
                    <a:pt x="9906" y="134112"/>
                  </a:lnTo>
                  <a:lnTo>
                    <a:pt x="11253" y="136398"/>
                  </a:lnTo>
                  <a:lnTo>
                    <a:pt x="83057" y="14612"/>
                  </a:lnTo>
                  <a:lnTo>
                    <a:pt x="83057" y="9144"/>
                  </a:lnTo>
                  <a:lnTo>
                    <a:pt x="87630" y="6858"/>
                  </a:lnTo>
                  <a:lnTo>
                    <a:pt x="87630" y="9144"/>
                  </a:lnTo>
                  <a:lnTo>
                    <a:pt x="156972" y="9144"/>
                  </a:lnTo>
                  <a:lnTo>
                    <a:pt x="156972" y="6858"/>
                  </a:lnTo>
                  <a:lnTo>
                    <a:pt x="161544" y="9144"/>
                  </a:lnTo>
                  <a:lnTo>
                    <a:pt x="161544" y="14612"/>
                  </a:lnTo>
                  <a:lnTo>
                    <a:pt x="233348" y="136398"/>
                  </a:lnTo>
                  <a:lnTo>
                    <a:pt x="234696" y="134112"/>
                  </a:lnTo>
                  <a:lnTo>
                    <a:pt x="234696" y="153126"/>
                  </a:lnTo>
                  <a:lnTo>
                    <a:pt x="244602" y="136398"/>
                  </a:lnTo>
                  <a:close/>
                </a:path>
                <a:path w="245109" h="273050">
                  <a:moveTo>
                    <a:pt x="11253" y="136398"/>
                  </a:moveTo>
                  <a:lnTo>
                    <a:pt x="9906" y="134112"/>
                  </a:lnTo>
                  <a:lnTo>
                    <a:pt x="9906" y="138684"/>
                  </a:lnTo>
                  <a:lnTo>
                    <a:pt x="11253" y="136398"/>
                  </a:lnTo>
                  <a:close/>
                </a:path>
                <a:path w="245109" h="273050">
                  <a:moveTo>
                    <a:pt x="86282" y="263652"/>
                  </a:moveTo>
                  <a:lnTo>
                    <a:pt x="11253" y="136398"/>
                  </a:lnTo>
                  <a:lnTo>
                    <a:pt x="9906" y="138684"/>
                  </a:lnTo>
                  <a:lnTo>
                    <a:pt x="9906" y="153126"/>
                  </a:lnTo>
                  <a:lnTo>
                    <a:pt x="80772" y="272796"/>
                  </a:lnTo>
                  <a:lnTo>
                    <a:pt x="83058" y="272796"/>
                  </a:lnTo>
                  <a:lnTo>
                    <a:pt x="83058" y="263652"/>
                  </a:lnTo>
                  <a:lnTo>
                    <a:pt x="86282" y="263652"/>
                  </a:lnTo>
                  <a:close/>
                </a:path>
                <a:path w="245109" h="273050">
                  <a:moveTo>
                    <a:pt x="87630" y="6858"/>
                  </a:moveTo>
                  <a:lnTo>
                    <a:pt x="83057" y="9144"/>
                  </a:lnTo>
                  <a:lnTo>
                    <a:pt x="86282" y="9144"/>
                  </a:lnTo>
                  <a:lnTo>
                    <a:pt x="87630" y="6858"/>
                  </a:lnTo>
                  <a:close/>
                </a:path>
                <a:path w="245109" h="273050">
                  <a:moveTo>
                    <a:pt x="86282" y="9144"/>
                  </a:moveTo>
                  <a:lnTo>
                    <a:pt x="83057" y="9144"/>
                  </a:lnTo>
                  <a:lnTo>
                    <a:pt x="83057" y="14612"/>
                  </a:lnTo>
                  <a:lnTo>
                    <a:pt x="86282" y="9144"/>
                  </a:lnTo>
                  <a:close/>
                </a:path>
                <a:path w="245109" h="273050">
                  <a:moveTo>
                    <a:pt x="87630" y="265938"/>
                  </a:moveTo>
                  <a:lnTo>
                    <a:pt x="86282" y="263652"/>
                  </a:lnTo>
                  <a:lnTo>
                    <a:pt x="83058" y="263652"/>
                  </a:lnTo>
                  <a:lnTo>
                    <a:pt x="87630" y="265938"/>
                  </a:lnTo>
                  <a:close/>
                </a:path>
                <a:path w="245109" h="273050">
                  <a:moveTo>
                    <a:pt x="87630" y="272796"/>
                  </a:moveTo>
                  <a:lnTo>
                    <a:pt x="87630" y="265938"/>
                  </a:lnTo>
                  <a:lnTo>
                    <a:pt x="83058" y="263652"/>
                  </a:lnTo>
                  <a:lnTo>
                    <a:pt x="83058" y="272796"/>
                  </a:lnTo>
                  <a:lnTo>
                    <a:pt x="87630" y="272796"/>
                  </a:lnTo>
                  <a:close/>
                </a:path>
                <a:path w="245109" h="273050">
                  <a:moveTo>
                    <a:pt x="87630" y="9144"/>
                  </a:moveTo>
                  <a:lnTo>
                    <a:pt x="87630" y="6858"/>
                  </a:lnTo>
                  <a:lnTo>
                    <a:pt x="86282" y="9144"/>
                  </a:lnTo>
                  <a:lnTo>
                    <a:pt x="87630" y="9144"/>
                  </a:lnTo>
                  <a:close/>
                </a:path>
                <a:path w="245109" h="273050">
                  <a:moveTo>
                    <a:pt x="158319" y="263652"/>
                  </a:moveTo>
                  <a:lnTo>
                    <a:pt x="86282" y="263652"/>
                  </a:lnTo>
                  <a:lnTo>
                    <a:pt x="87630" y="265938"/>
                  </a:lnTo>
                  <a:lnTo>
                    <a:pt x="87630" y="272796"/>
                  </a:lnTo>
                  <a:lnTo>
                    <a:pt x="156972" y="272796"/>
                  </a:lnTo>
                  <a:lnTo>
                    <a:pt x="156972" y="265938"/>
                  </a:lnTo>
                  <a:lnTo>
                    <a:pt x="158319" y="263652"/>
                  </a:lnTo>
                  <a:close/>
                </a:path>
                <a:path w="245109" h="273050">
                  <a:moveTo>
                    <a:pt x="161544" y="9144"/>
                  </a:moveTo>
                  <a:lnTo>
                    <a:pt x="156972" y="6858"/>
                  </a:lnTo>
                  <a:lnTo>
                    <a:pt x="158319" y="9144"/>
                  </a:lnTo>
                  <a:lnTo>
                    <a:pt x="161544" y="9144"/>
                  </a:lnTo>
                  <a:close/>
                </a:path>
                <a:path w="245109" h="273050">
                  <a:moveTo>
                    <a:pt x="158319" y="9144"/>
                  </a:moveTo>
                  <a:lnTo>
                    <a:pt x="156972" y="6858"/>
                  </a:lnTo>
                  <a:lnTo>
                    <a:pt x="156972" y="9144"/>
                  </a:lnTo>
                  <a:lnTo>
                    <a:pt x="158319" y="9144"/>
                  </a:lnTo>
                  <a:close/>
                </a:path>
                <a:path w="245109" h="273050">
                  <a:moveTo>
                    <a:pt x="161544" y="263652"/>
                  </a:moveTo>
                  <a:lnTo>
                    <a:pt x="158319" y="263652"/>
                  </a:lnTo>
                  <a:lnTo>
                    <a:pt x="156972" y="265938"/>
                  </a:lnTo>
                  <a:lnTo>
                    <a:pt x="161544" y="263652"/>
                  </a:lnTo>
                  <a:close/>
                </a:path>
                <a:path w="245109" h="273050">
                  <a:moveTo>
                    <a:pt x="161544" y="272796"/>
                  </a:moveTo>
                  <a:lnTo>
                    <a:pt x="161544" y="263652"/>
                  </a:lnTo>
                  <a:lnTo>
                    <a:pt x="156972" y="265938"/>
                  </a:lnTo>
                  <a:lnTo>
                    <a:pt x="156972" y="272796"/>
                  </a:lnTo>
                  <a:lnTo>
                    <a:pt x="161544" y="272796"/>
                  </a:lnTo>
                  <a:close/>
                </a:path>
                <a:path w="245109" h="273050">
                  <a:moveTo>
                    <a:pt x="161544" y="14612"/>
                  </a:moveTo>
                  <a:lnTo>
                    <a:pt x="161544" y="9144"/>
                  </a:lnTo>
                  <a:lnTo>
                    <a:pt x="158319" y="9144"/>
                  </a:lnTo>
                  <a:lnTo>
                    <a:pt x="161544" y="14612"/>
                  </a:lnTo>
                  <a:close/>
                </a:path>
                <a:path w="245109" h="273050">
                  <a:moveTo>
                    <a:pt x="234696" y="153126"/>
                  </a:moveTo>
                  <a:lnTo>
                    <a:pt x="234696" y="138684"/>
                  </a:lnTo>
                  <a:lnTo>
                    <a:pt x="233348" y="136398"/>
                  </a:lnTo>
                  <a:lnTo>
                    <a:pt x="158319" y="263652"/>
                  </a:lnTo>
                  <a:lnTo>
                    <a:pt x="161544" y="263652"/>
                  </a:lnTo>
                  <a:lnTo>
                    <a:pt x="161544" y="272796"/>
                  </a:lnTo>
                  <a:lnTo>
                    <a:pt x="163830" y="272796"/>
                  </a:lnTo>
                  <a:lnTo>
                    <a:pt x="234696" y="153126"/>
                  </a:lnTo>
                  <a:close/>
                </a:path>
                <a:path w="245109" h="273050">
                  <a:moveTo>
                    <a:pt x="234696" y="138684"/>
                  </a:moveTo>
                  <a:lnTo>
                    <a:pt x="234696" y="134112"/>
                  </a:lnTo>
                  <a:lnTo>
                    <a:pt x="233348" y="136398"/>
                  </a:lnTo>
                  <a:lnTo>
                    <a:pt x="234696" y="13868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703441" y="6462014"/>
            <a:ext cx="127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z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97483" y="6462014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279312" y="6462014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10297" y="5968758"/>
            <a:ext cx="8688705" cy="474980"/>
          </a:xfrm>
          <a:custGeom>
            <a:avLst/>
            <a:gdLst/>
            <a:ahLst/>
            <a:cxnLst/>
            <a:rect l="l" t="t" r="r" b="b"/>
            <a:pathLst>
              <a:path w="8688705" h="474979">
                <a:moveTo>
                  <a:pt x="970026" y="239268"/>
                </a:moveTo>
                <a:lnTo>
                  <a:pt x="739140" y="239268"/>
                </a:lnTo>
                <a:lnTo>
                  <a:pt x="739140" y="0"/>
                </a:lnTo>
                <a:lnTo>
                  <a:pt x="729234" y="0"/>
                </a:lnTo>
                <a:lnTo>
                  <a:pt x="729234" y="9906"/>
                </a:lnTo>
                <a:lnTo>
                  <a:pt x="729234" y="465582"/>
                </a:lnTo>
                <a:lnTo>
                  <a:pt x="9144" y="465582"/>
                </a:lnTo>
                <a:lnTo>
                  <a:pt x="9144" y="9906"/>
                </a:lnTo>
                <a:lnTo>
                  <a:pt x="729234" y="9906"/>
                </a:lnTo>
                <a:lnTo>
                  <a:pt x="729234" y="0"/>
                </a:lnTo>
                <a:lnTo>
                  <a:pt x="0" y="0"/>
                </a:lnTo>
                <a:lnTo>
                  <a:pt x="0" y="474726"/>
                </a:lnTo>
                <a:lnTo>
                  <a:pt x="4572" y="474726"/>
                </a:lnTo>
                <a:lnTo>
                  <a:pt x="9144" y="474726"/>
                </a:lnTo>
                <a:lnTo>
                  <a:pt x="729234" y="474726"/>
                </a:lnTo>
                <a:lnTo>
                  <a:pt x="733806" y="474726"/>
                </a:lnTo>
                <a:lnTo>
                  <a:pt x="739140" y="474726"/>
                </a:lnTo>
                <a:lnTo>
                  <a:pt x="739140" y="267462"/>
                </a:lnTo>
                <a:lnTo>
                  <a:pt x="970026" y="267462"/>
                </a:lnTo>
                <a:lnTo>
                  <a:pt x="970026" y="239268"/>
                </a:lnTo>
                <a:close/>
              </a:path>
              <a:path w="8688705" h="474979">
                <a:moveTo>
                  <a:pt x="4557522" y="239268"/>
                </a:moveTo>
                <a:lnTo>
                  <a:pt x="2182368" y="239268"/>
                </a:lnTo>
                <a:lnTo>
                  <a:pt x="2182368" y="267462"/>
                </a:lnTo>
                <a:lnTo>
                  <a:pt x="4557522" y="267462"/>
                </a:lnTo>
                <a:lnTo>
                  <a:pt x="4557522" y="239268"/>
                </a:lnTo>
                <a:close/>
              </a:path>
              <a:path w="8688705" h="474979">
                <a:moveTo>
                  <a:pt x="5268468" y="239268"/>
                </a:moveTo>
                <a:lnTo>
                  <a:pt x="5067300" y="239268"/>
                </a:lnTo>
                <a:lnTo>
                  <a:pt x="5067300" y="267462"/>
                </a:lnTo>
                <a:lnTo>
                  <a:pt x="5268468" y="267462"/>
                </a:lnTo>
                <a:lnTo>
                  <a:pt x="5268468" y="239268"/>
                </a:lnTo>
                <a:close/>
              </a:path>
              <a:path w="8688705" h="474979">
                <a:moveTo>
                  <a:pt x="8688324" y="239268"/>
                </a:moveTo>
                <a:lnTo>
                  <a:pt x="7712964" y="239268"/>
                </a:lnTo>
                <a:lnTo>
                  <a:pt x="7712964" y="267462"/>
                </a:lnTo>
                <a:lnTo>
                  <a:pt x="8688324" y="267462"/>
                </a:lnTo>
                <a:lnTo>
                  <a:pt x="8688324" y="2392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093603" y="5991859"/>
            <a:ext cx="4591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latin typeface="Trebuchet MS"/>
                <a:cs typeface="Trebuchet MS"/>
              </a:rPr>
              <a:t>DNA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966607" y="4438650"/>
            <a:ext cx="6771640" cy="1957705"/>
            <a:chOff x="1966607" y="4438650"/>
            <a:chExt cx="6771640" cy="1957705"/>
          </a:xfrm>
        </p:grpSpPr>
        <p:sp>
          <p:nvSpPr>
            <p:cNvPr id="15" name="object 15"/>
            <p:cNvSpPr/>
            <p:nvPr/>
          </p:nvSpPr>
          <p:spPr>
            <a:xfrm>
              <a:off x="1966607" y="6087630"/>
              <a:ext cx="1243330" cy="247650"/>
            </a:xfrm>
            <a:custGeom>
              <a:avLst/>
              <a:gdLst/>
              <a:ahLst/>
              <a:cxnLst/>
              <a:rect l="l" t="t" r="r" b="b"/>
              <a:pathLst>
                <a:path w="1243330" h="247650">
                  <a:moveTo>
                    <a:pt x="12954" y="0"/>
                  </a:moveTo>
                  <a:lnTo>
                    <a:pt x="0" y="0"/>
                  </a:lnTo>
                  <a:lnTo>
                    <a:pt x="0" y="237744"/>
                  </a:lnTo>
                  <a:lnTo>
                    <a:pt x="12954" y="237744"/>
                  </a:lnTo>
                  <a:lnTo>
                    <a:pt x="12954" y="0"/>
                  </a:lnTo>
                  <a:close/>
                </a:path>
                <a:path w="1243330" h="247650">
                  <a:moveTo>
                    <a:pt x="1242822" y="9906"/>
                  </a:moveTo>
                  <a:lnTo>
                    <a:pt x="1230630" y="9906"/>
                  </a:lnTo>
                  <a:lnTo>
                    <a:pt x="1230630" y="247650"/>
                  </a:lnTo>
                  <a:lnTo>
                    <a:pt x="1242822" y="247650"/>
                  </a:lnTo>
                  <a:lnTo>
                    <a:pt x="1242822" y="990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567819" y="6088379"/>
              <a:ext cx="509905" cy="274320"/>
            </a:xfrm>
            <a:custGeom>
              <a:avLst/>
              <a:gdLst/>
              <a:ahLst/>
              <a:cxnLst/>
              <a:rect l="l" t="t" r="r" b="b"/>
              <a:pathLst>
                <a:path w="509904" h="274320">
                  <a:moveTo>
                    <a:pt x="509777" y="274320"/>
                  </a:moveTo>
                  <a:lnTo>
                    <a:pt x="509777" y="0"/>
                  </a:lnTo>
                  <a:lnTo>
                    <a:pt x="0" y="0"/>
                  </a:lnTo>
                  <a:lnTo>
                    <a:pt x="0" y="274320"/>
                  </a:lnTo>
                  <a:lnTo>
                    <a:pt x="509777" y="27432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563247" y="6083045"/>
              <a:ext cx="519430" cy="284480"/>
            </a:xfrm>
            <a:custGeom>
              <a:avLst/>
              <a:gdLst/>
              <a:ahLst/>
              <a:cxnLst/>
              <a:rect l="l" t="t" r="r" b="b"/>
              <a:pathLst>
                <a:path w="519429" h="284479">
                  <a:moveTo>
                    <a:pt x="518922" y="284225"/>
                  </a:moveTo>
                  <a:lnTo>
                    <a:pt x="518922" y="0"/>
                  </a:lnTo>
                  <a:lnTo>
                    <a:pt x="0" y="0"/>
                  </a:lnTo>
                  <a:lnTo>
                    <a:pt x="0" y="284226"/>
                  </a:lnTo>
                  <a:lnTo>
                    <a:pt x="4572" y="284226"/>
                  </a:lnTo>
                  <a:lnTo>
                    <a:pt x="4572" y="9906"/>
                  </a:lnTo>
                  <a:lnTo>
                    <a:pt x="9906" y="5334"/>
                  </a:lnTo>
                  <a:lnTo>
                    <a:pt x="9906" y="9906"/>
                  </a:lnTo>
                  <a:lnTo>
                    <a:pt x="509777" y="9905"/>
                  </a:lnTo>
                  <a:lnTo>
                    <a:pt x="509777" y="5333"/>
                  </a:lnTo>
                  <a:lnTo>
                    <a:pt x="514350" y="9905"/>
                  </a:lnTo>
                  <a:lnTo>
                    <a:pt x="514350" y="284225"/>
                  </a:lnTo>
                  <a:lnTo>
                    <a:pt x="518922" y="284225"/>
                  </a:lnTo>
                  <a:close/>
                </a:path>
                <a:path w="519429" h="284479">
                  <a:moveTo>
                    <a:pt x="9906" y="9906"/>
                  </a:moveTo>
                  <a:lnTo>
                    <a:pt x="9906" y="5334"/>
                  </a:lnTo>
                  <a:lnTo>
                    <a:pt x="4572" y="9906"/>
                  </a:lnTo>
                  <a:lnTo>
                    <a:pt x="9906" y="9906"/>
                  </a:lnTo>
                  <a:close/>
                </a:path>
                <a:path w="519429" h="284479">
                  <a:moveTo>
                    <a:pt x="9906" y="275082"/>
                  </a:moveTo>
                  <a:lnTo>
                    <a:pt x="9906" y="9906"/>
                  </a:lnTo>
                  <a:lnTo>
                    <a:pt x="4572" y="9906"/>
                  </a:lnTo>
                  <a:lnTo>
                    <a:pt x="4572" y="275082"/>
                  </a:lnTo>
                  <a:lnTo>
                    <a:pt x="9906" y="275082"/>
                  </a:lnTo>
                  <a:close/>
                </a:path>
                <a:path w="519429" h="284479">
                  <a:moveTo>
                    <a:pt x="514350" y="275081"/>
                  </a:moveTo>
                  <a:lnTo>
                    <a:pt x="4572" y="275082"/>
                  </a:lnTo>
                  <a:lnTo>
                    <a:pt x="9906" y="279654"/>
                  </a:lnTo>
                  <a:lnTo>
                    <a:pt x="9906" y="284226"/>
                  </a:lnTo>
                  <a:lnTo>
                    <a:pt x="509777" y="284225"/>
                  </a:lnTo>
                  <a:lnTo>
                    <a:pt x="509777" y="279653"/>
                  </a:lnTo>
                  <a:lnTo>
                    <a:pt x="514350" y="275081"/>
                  </a:lnTo>
                  <a:close/>
                </a:path>
                <a:path w="519429" h="284479">
                  <a:moveTo>
                    <a:pt x="9906" y="284226"/>
                  </a:moveTo>
                  <a:lnTo>
                    <a:pt x="9906" y="279654"/>
                  </a:lnTo>
                  <a:lnTo>
                    <a:pt x="4572" y="275082"/>
                  </a:lnTo>
                  <a:lnTo>
                    <a:pt x="4572" y="284226"/>
                  </a:lnTo>
                  <a:lnTo>
                    <a:pt x="9906" y="284226"/>
                  </a:lnTo>
                  <a:close/>
                </a:path>
                <a:path w="519429" h="284479">
                  <a:moveTo>
                    <a:pt x="514350" y="9905"/>
                  </a:moveTo>
                  <a:lnTo>
                    <a:pt x="509777" y="5333"/>
                  </a:lnTo>
                  <a:lnTo>
                    <a:pt x="509777" y="9905"/>
                  </a:lnTo>
                  <a:lnTo>
                    <a:pt x="514350" y="9905"/>
                  </a:lnTo>
                  <a:close/>
                </a:path>
                <a:path w="519429" h="284479">
                  <a:moveTo>
                    <a:pt x="514350" y="275081"/>
                  </a:moveTo>
                  <a:lnTo>
                    <a:pt x="514350" y="9905"/>
                  </a:lnTo>
                  <a:lnTo>
                    <a:pt x="509777" y="9905"/>
                  </a:lnTo>
                  <a:lnTo>
                    <a:pt x="509777" y="275081"/>
                  </a:lnTo>
                  <a:lnTo>
                    <a:pt x="514350" y="275081"/>
                  </a:lnTo>
                  <a:close/>
                </a:path>
                <a:path w="519429" h="284479">
                  <a:moveTo>
                    <a:pt x="514350" y="284225"/>
                  </a:moveTo>
                  <a:lnTo>
                    <a:pt x="514350" y="275081"/>
                  </a:lnTo>
                  <a:lnTo>
                    <a:pt x="509777" y="279653"/>
                  </a:lnTo>
                  <a:lnTo>
                    <a:pt x="509777" y="284225"/>
                  </a:lnTo>
                  <a:lnTo>
                    <a:pt x="514350" y="28422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980323" y="6069329"/>
              <a:ext cx="1212850" cy="302260"/>
            </a:xfrm>
            <a:custGeom>
              <a:avLst/>
              <a:gdLst/>
              <a:ahLst/>
              <a:cxnLst/>
              <a:rect l="l" t="t" r="r" b="b"/>
              <a:pathLst>
                <a:path w="1212850" h="302260">
                  <a:moveTo>
                    <a:pt x="1212342" y="301751"/>
                  </a:moveTo>
                  <a:lnTo>
                    <a:pt x="1212342" y="0"/>
                  </a:lnTo>
                  <a:lnTo>
                    <a:pt x="0" y="0"/>
                  </a:lnTo>
                  <a:lnTo>
                    <a:pt x="0" y="301751"/>
                  </a:lnTo>
                  <a:lnTo>
                    <a:pt x="1212342" y="301751"/>
                  </a:lnTo>
                  <a:close/>
                </a:path>
              </a:pathLst>
            </a:custGeom>
            <a:solidFill>
              <a:srgbClr val="8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975751" y="6064008"/>
              <a:ext cx="5209540" cy="311785"/>
            </a:xfrm>
            <a:custGeom>
              <a:avLst/>
              <a:gdLst/>
              <a:ahLst/>
              <a:cxnLst/>
              <a:rect l="l" t="t" r="r" b="b"/>
              <a:pathLst>
                <a:path w="5209540" h="311785">
                  <a:moveTo>
                    <a:pt x="1221486" y="0"/>
                  </a:moveTo>
                  <a:lnTo>
                    <a:pt x="1211580" y="0"/>
                  </a:lnTo>
                  <a:lnTo>
                    <a:pt x="1211580" y="9906"/>
                  </a:lnTo>
                  <a:lnTo>
                    <a:pt x="1211580" y="301752"/>
                  </a:lnTo>
                  <a:lnTo>
                    <a:pt x="9144" y="301752"/>
                  </a:lnTo>
                  <a:lnTo>
                    <a:pt x="9144" y="9906"/>
                  </a:lnTo>
                  <a:lnTo>
                    <a:pt x="1211580" y="9906"/>
                  </a:lnTo>
                  <a:lnTo>
                    <a:pt x="1211580" y="0"/>
                  </a:lnTo>
                  <a:lnTo>
                    <a:pt x="0" y="0"/>
                  </a:lnTo>
                  <a:lnTo>
                    <a:pt x="0" y="311658"/>
                  </a:lnTo>
                  <a:lnTo>
                    <a:pt x="4572" y="311658"/>
                  </a:lnTo>
                  <a:lnTo>
                    <a:pt x="9144" y="311658"/>
                  </a:lnTo>
                  <a:lnTo>
                    <a:pt x="1211580" y="311658"/>
                  </a:lnTo>
                  <a:lnTo>
                    <a:pt x="1216914" y="311658"/>
                  </a:lnTo>
                  <a:lnTo>
                    <a:pt x="1221486" y="311658"/>
                  </a:lnTo>
                  <a:lnTo>
                    <a:pt x="1221486" y="0"/>
                  </a:lnTo>
                  <a:close/>
                </a:path>
                <a:path w="5209540" h="311785">
                  <a:moveTo>
                    <a:pt x="5209019" y="33528"/>
                  </a:moveTo>
                  <a:lnTo>
                    <a:pt x="5200637" y="33528"/>
                  </a:lnTo>
                  <a:lnTo>
                    <a:pt x="5200637" y="271272"/>
                  </a:lnTo>
                  <a:lnTo>
                    <a:pt x="5209019" y="271272"/>
                  </a:lnTo>
                  <a:lnTo>
                    <a:pt x="5209019" y="335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278765" y="6060947"/>
              <a:ext cx="897890" cy="330835"/>
            </a:xfrm>
            <a:custGeom>
              <a:avLst/>
              <a:gdLst/>
              <a:ahLst/>
              <a:cxnLst/>
              <a:rect l="l" t="t" r="r" b="b"/>
              <a:pathLst>
                <a:path w="897890" h="330835">
                  <a:moveTo>
                    <a:pt x="897635" y="330708"/>
                  </a:moveTo>
                  <a:lnTo>
                    <a:pt x="897635" y="0"/>
                  </a:lnTo>
                  <a:lnTo>
                    <a:pt x="0" y="0"/>
                  </a:lnTo>
                  <a:lnTo>
                    <a:pt x="0" y="330708"/>
                  </a:lnTo>
                  <a:lnTo>
                    <a:pt x="897635" y="330708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274193" y="6056388"/>
              <a:ext cx="1693545" cy="340360"/>
            </a:xfrm>
            <a:custGeom>
              <a:avLst/>
              <a:gdLst/>
              <a:ahLst/>
              <a:cxnLst/>
              <a:rect l="l" t="t" r="r" b="b"/>
              <a:pathLst>
                <a:path w="1693545" h="340360">
                  <a:moveTo>
                    <a:pt x="906780" y="0"/>
                  </a:moveTo>
                  <a:lnTo>
                    <a:pt x="897636" y="0"/>
                  </a:lnTo>
                  <a:lnTo>
                    <a:pt x="897636" y="9906"/>
                  </a:lnTo>
                  <a:lnTo>
                    <a:pt x="897636" y="329946"/>
                  </a:lnTo>
                  <a:lnTo>
                    <a:pt x="9893" y="329946"/>
                  </a:lnTo>
                  <a:lnTo>
                    <a:pt x="9893" y="9906"/>
                  </a:lnTo>
                  <a:lnTo>
                    <a:pt x="897636" y="9906"/>
                  </a:lnTo>
                  <a:lnTo>
                    <a:pt x="897636" y="0"/>
                  </a:lnTo>
                  <a:lnTo>
                    <a:pt x="0" y="0"/>
                  </a:lnTo>
                  <a:lnTo>
                    <a:pt x="0" y="339852"/>
                  </a:lnTo>
                  <a:lnTo>
                    <a:pt x="4572" y="339852"/>
                  </a:lnTo>
                  <a:lnTo>
                    <a:pt x="9893" y="339852"/>
                  </a:lnTo>
                  <a:lnTo>
                    <a:pt x="897636" y="339852"/>
                  </a:lnTo>
                  <a:lnTo>
                    <a:pt x="902195" y="339852"/>
                  </a:lnTo>
                  <a:lnTo>
                    <a:pt x="906780" y="339852"/>
                  </a:lnTo>
                  <a:lnTo>
                    <a:pt x="906780" y="0"/>
                  </a:lnTo>
                  <a:close/>
                </a:path>
                <a:path w="1693545" h="340360">
                  <a:moveTo>
                    <a:pt x="1693164" y="51816"/>
                  </a:moveTo>
                  <a:lnTo>
                    <a:pt x="1684769" y="51816"/>
                  </a:lnTo>
                  <a:lnTo>
                    <a:pt x="1684769" y="289560"/>
                  </a:lnTo>
                  <a:lnTo>
                    <a:pt x="1693164" y="289560"/>
                  </a:lnTo>
                  <a:lnTo>
                    <a:pt x="1693164" y="5181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184770" y="6060947"/>
              <a:ext cx="774700" cy="330835"/>
            </a:xfrm>
            <a:custGeom>
              <a:avLst/>
              <a:gdLst/>
              <a:ahLst/>
              <a:cxnLst/>
              <a:rect l="l" t="t" r="r" b="b"/>
              <a:pathLst>
                <a:path w="774700" h="330835">
                  <a:moveTo>
                    <a:pt x="774192" y="330708"/>
                  </a:moveTo>
                  <a:lnTo>
                    <a:pt x="774192" y="0"/>
                  </a:lnTo>
                  <a:lnTo>
                    <a:pt x="0" y="0"/>
                  </a:lnTo>
                  <a:lnTo>
                    <a:pt x="0" y="330708"/>
                  </a:lnTo>
                  <a:lnTo>
                    <a:pt x="774192" y="330708"/>
                  </a:lnTo>
                  <a:close/>
                </a:path>
              </a:pathLst>
            </a:custGeom>
            <a:solidFill>
              <a:srgbClr val="99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180199" y="6056388"/>
              <a:ext cx="1557655" cy="340360"/>
            </a:xfrm>
            <a:custGeom>
              <a:avLst/>
              <a:gdLst/>
              <a:ahLst/>
              <a:cxnLst/>
              <a:rect l="l" t="t" r="r" b="b"/>
              <a:pathLst>
                <a:path w="1557654" h="340360">
                  <a:moveTo>
                    <a:pt x="783336" y="0"/>
                  </a:moveTo>
                  <a:lnTo>
                    <a:pt x="774204" y="0"/>
                  </a:lnTo>
                  <a:lnTo>
                    <a:pt x="774204" y="9906"/>
                  </a:lnTo>
                  <a:lnTo>
                    <a:pt x="774204" y="329946"/>
                  </a:lnTo>
                  <a:lnTo>
                    <a:pt x="9156" y="329946"/>
                  </a:lnTo>
                  <a:lnTo>
                    <a:pt x="9156" y="9906"/>
                  </a:lnTo>
                  <a:lnTo>
                    <a:pt x="774204" y="9906"/>
                  </a:lnTo>
                  <a:lnTo>
                    <a:pt x="774204" y="0"/>
                  </a:lnTo>
                  <a:lnTo>
                    <a:pt x="0" y="0"/>
                  </a:lnTo>
                  <a:lnTo>
                    <a:pt x="0" y="339852"/>
                  </a:lnTo>
                  <a:lnTo>
                    <a:pt x="4572" y="339852"/>
                  </a:lnTo>
                  <a:lnTo>
                    <a:pt x="9156" y="339852"/>
                  </a:lnTo>
                  <a:lnTo>
                    <a:pt x="774204" y="339852"/>
                  </a:lnTo>
                  <a:lnTo>
                    <a:pt x="778764" y="339852"/>
                  </a:lnTo>
                  <a:lnTo>
                    <a:pt x="783336" y="339852"/>
                  </a:lnTo>
                  <a:lnTo>
                    <a:pt x="783336" y="0"/>
                  </a:lnTo>
                  <a:close/>
                </a:path>
                <a:path w="1557654" h="340360">
                  <a:moveTo>
                    <a:pt x="1557528" y="41148"/>
                  </a:moveTo>
                  <a:lnTo>
                    <a:pt x="1545348" y="41148"/>
                  </a:lnTo>
                  <a:lnTo>
                    <a:pt x="1545348" y="278892"/>
                  </a:lnTo>
                  <a:lnTo>
                    <a:pt x="1557528" y="278892"/>
                  </a:lnTo>
                  <a:lnTo>
                    <a:pt x="1557528" y="411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967357" y="6060947"/>
              <a:ext cx="756285" cy="330835"/>
            </a:xfrm>
            <a:custGeom>
              <a:avLst/>
              <a:gdLst/>
              <a:ahLst/>
              <a:cxnLst/>
              <a:rect l="l" t="t" r="r" b="b"/>
              <a:pathLst>
                <a:path w="756284" h="330835">
                  <a:moveTo>
                    <a:pt x="755903" y="330708"/>
                  </a:moveTo>
                  <a:lnTo>
                    <a:pt x="755903" y="0"/>
                  </a:lnTo>
                  <a:lnTo>
                    <a:pt x="0" y="0"/>
                  </a:lnTo>
                  <a:lnTo>
                    <a:pt x="0" y="330708"/>
                  </a:lnTo>
                  <a:lnTo>
                    <a:pt x="755903" y="330708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962023" y="6056375"/>
              <a:ext cx="765810" cy="340360"/>
            </a:xfrm>
            <a:custGeom>
              <a:avLst/>
              <a:gdLst/>
              <a:ahLst/>
              <a:cxnLst/>
              <a:rect l="l" t="t" r="r" b="b"/>
              <a:pathLst>
                <a:path w="765809" h="340360">
                  <a:moveTo>
                    <a:pt x="765809" y="339851"/>
                  </a:moveTo>
                  <a:lnTo>
                    <a:pt x="765809" y="0"/>
                  </a:lnTo>
                  <a:lnTo>
                    <a:pt x="0" y="0"/>
                  </a:lnTo>
                  <a:lnTo>
                    <a:pt x="0" y="339851"/>
                  </a:lnTo>
                  <a:lnTo>
                    <a:pt x="5333" y="339851"/>
                  </a:lnTo>
                  <a:lnTo>
                    <a:pt x="5333" y="9906"/>
                  </a:lnTo>
                  <a:lnTo>
                    <a:pt x="9905" y="4572"/>
                  </a:lnTo>
                  <a:lnTo>
                    <a:pt x="9905" y="9906"/>
                  </a:lnTo>
                  <a:lnTo>
                    <a:pt x="755903" y="9906"/>
                  </a:lnTo>
                  <a:lnTo>
                    <a:pt x="755903" y="4572"/>
                  </a:lnTo>
                  <a:lnTo>
                    <a:pt x="761225" y="9906"/>
                  </a:lnTo>
                  <a:lnTo>
                    <a:pt x="761225" y="339851"/>
                  </a:lnTo>
                  <a:lnTo>
                    <a:pt x="765809" y="339851"/>
                  </a:lnTo>
                  <a:close/>
                </a:path>
                <a:path w="765809" h="340360">
                  <a:moveTo>
                    <a:pt x="9905" y="9906"/>
                  </a:moveTo>
                  <a:lnTo>
                    <a:pt x="9905" y="4572"/>
                  </a:lnTo>
                  <a:lnTo>
                    <a:pt x="5333" y="9906"/>
                  </a:lnTo>
                  <a:lnTo>
                    <a:pt x="9905" y="9906"/>
                  </a:lnTo>
                  <a:close/>
                </a:path>
                <a:path w="765809" h="340360">
                  <a:moveTo>
                    <a:pt x="9905" y="329946"/>
                  </a:moveTo>
                  <a:lnTo>
                    <a:pt x="9905" y="9906"/>
                  </a:lnTo>
                  <a:lnTo>
                    <a:pt x="5333" y="9906"/>
                  </a:lnTo>
                  <a:lnTo>
                    <a:pt x="5333" y="329946"/>
                  </a:lnTo>
                  <a:lnTo>
                    <a:pt x="9905" y="329946"/>
                  </a:lnTo>
                  <a:close/>
                </a:path>
                <a:path w="765809" h="340360">
                  <a:moveTo>
                    <a:pt x="761225" y="329946"/>
                  </a:moveTo>
                  <a:lnTo>
                    <a:pt x="5333" y="329946"/>
                  </a:lnTo>
                  <a:lnTo>
                    <a:pt x="9905" y="335279"/>
                  </a:lnTo>
                  <a:lnTo>
                    <a:pt x="9905" y="339851"/>
                  </a:lnTo>
                  <a:lnTo>
                    <a:pt x="755903" y="339851"/>
                  </a:lnTo>
                  <a:lnTo>
                    <a:pt x="755903" y="335279"/>
                  </a:lnTo>
                  <a:lnTo>
                    <a:pt x="761225" y="329946"/>
                  </a:lnTo>
                  <a:close/>
                </a:path>
                <a:path w="765809" h="340360">
                  <a:moveTo>
                    <a:pt x="9905" y="339851"/>
                  </a:moveTo>
                  <a:lnTo>
                    <a:pt x="9905" y="335279"/>
                  </a:lnTo>
                  <a:lnTo>
                    <a:pt x="5333" y="329946"/>
                  </a:lnTo>
                  <a:lnTo>
                    <a:pt x="5333" y="339851"/>
                  </a:lnTo>
                  <a:lnTo>
                    <a:pt x="9905" y="339851"/>
                  </a:lnTo>
                  <a:close/>
                </a:path>
                <a:path w="765809" h="340360">
                  <a:moveTo>
                    <a:pt x="761225" y="9906"/>
                  </a:moveTo>
                  <a:lnTo>
                    <a:pt x="755903" y="4572"/>
                  </a:lnTo>
                  <a:lnTo>
                    <a:pt x="755903" y="9906"/>
                  </a:lnTo>
                  <a:lnTo>
                    <a:pt x="761225" y="9906"/>
                  </a:lnTo>
                  <a:close/>
                </a:path>
                <a:path w="765809" h="340360">
                  <a:moveTo>
                    <a:pt x="761225" y="329946"/>
                  </a:moveTo>
                  <a:lnTo>
                    <a:pt x="761225" y="9906"/>
                  </a:lnTo>
                  <a:lnTo>
                    <a:pt x="755903" y="9906"/>
                  </a:lnTo>
                  <a:lnTo>
                    <a:pt x="755903" y="329946"/>
                  </a:lnTo>
                  <a:lnTo>
                    <a:pt x="761225" y="329946"/>
                  </a:lnTo>
                  <a:close/>
                </a:path>
                <a:path w="765809" h="340360">
                  <a:moveTo>
                    <a:pt x="761225" y="339851"/>
                  </a:moveTo>
                  <a:lnTo>
                    <a:pt x="761225" y="329946"/>
                  </a:lnTo>
                  <a:lnTo>
                    <a:pt x="755903" y="335279"/>
                  </a:lnTo>
                  <a:lnTo>
                    <a:pt x="755903" y="339851"/>
                  </a:lnTo>
                  <a:lnTo>
                    <a:pt x="761225" y="3398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96191" y="5223509"/>
              <a:ext cx="573405" cy="972819"/>
            </a:xfrm>
            <a:custGeom>
              <a:avLst/>
              <a:gdLst/>
              <a:ahLst/>
              <a:cxnLst/>
              <a:rect l="l" t="t" r="r" b="b"/>
              <a:pathLst>
                <a:path w="573404" h="972820">
                  <a:moveTo>
                    <a:pt x="573024" y="749045"/>
                  </a:moveTo>
                  <a:lnTo>
                    <a:pt x="573024" y="525779"/>
                  </a:lnTo>
                  <a:lnTo>
                    <a:pt x="546354" y="262889"/>
                  </a:lnTo>
                  <a:lnTo>
                    <a:pt x="467106" y="65531"/>
                  </a:lnTo>
                  <a:lnTo>
                    <a:pt x="281939" y="0"/>
                  </a:lnTo>
                  <a:lnTo>
                    <a:pt x="88391" y="65531"/>
                  </a:lnTo>
                  <a:lnTo>
                    <a:pt x="18287" y="288798"/>
                  </a:lnTo>
                  <a:lnTo>
                    <a:pt x="0" y="551688"/>
                  </a:lnTo>
                  <a:lnTo>
                    <a:pt x="35814" y="656844"/>
                  </a:lnTo>
                  <a:lnTo>
                    <a:pt x="35814" y="788669"/>
                  </a:lnTo>
                  <a:lnTo>
                    <a:pt x="44196" y="867156"/>
                  </a:lnTo>
                  <a:lnTo>
                    <a:pt x="97536" y="972312"/>
                  </a:lnTo>
                  <a:lnTo>
                    <a:pt x="167640" y="919734"/>
                  </a:lnTo>
                  <a:lnTo>
                    <a:pt x="185166" y="841247"/>
                  </a:lnTo>
                  <a:lnTo>
                    <a:pt x="256032" y="736091"/>
                  </a:lnTo>
                  <a:lnTo>
                    <a:pt x="352806" y="841247"/>
                  </a:lnTo>
                  <a:lnTo>
                    <a:pt x="361950" y="919734"/>
                  </a:lnTo>
                  <a:lnTo>
                    <a:pt x="467106" y="919733"/>
                  </a:lnTo>
                  <a:lnTo>
                    <a:pt x="573024" y="749045"/>
                  </a:lnTo>
                  <a:close/>
                </a:path>
              </a:pathLst>
            </a:custGeom>
            <a:solidFill>
              <a:srgbClr val="99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91619" y="5218176"/>
              <a:ext cx="582295" cy="982980"/>
            </a:xfrm>
            <a:custGeom>
              <a:avLst/>
              <a:gdLst/>
              <a:ahLst/>
              <a:cxnLst/>
              <a:rect l="l" t="t" r="r" b="b"/>
              <a:pathLst>
                <a:path w="582295" h="982979">
                  <a:moveTo>
                    <a:pt x="582168" y="755904"/>
                  </a:moveTo>
                  <a:lnTo>
                    <a:pt x="582168" y="530352"/>
                  </a:lnTo>
                  <a:lnTo>
                    <a:pt x="556260" y="267462"/>
                  </a:lnTo>
                  <a:lnTo>
                    <a:pt x="556260" y="266700"/>
                  </a:lnTo>
                  <a:lnTo>
                    <a:pt x="555498" y="266700"/>
                  </a:lnTo>
                  <a:lnTo>
                    <a:pt x="555498" y="265938"/>
                  </a:lnTo>
                  <a:lnTo>
                    <a:pt x="476250" y="68580"/>
                  </a:lnTo>
                  <a:lnTo>
                    <a:pt x="474726" y="67056"/>
                  </a:lnTo>
                  <a:lnTo>
                    <a:pt x="473202" y="66294"/>
                  </a:lnTo>
                  <a:lnTo>
                    <a:pt x="288798" y="762"/>
                  </a:lnTo>
                  <a:lnTo>
                    <a:pt x="287273" y="0"/>
                  </a:lnTo>
                  <a:lnTo>
                    <a:pt x="286512" y="0"/>
                  </a:lnTo>
                  <a:lnTo>
                    <a:pt x="284988" y="762"/>
                  </a:lnTo>
                  <a:lnTo>
                    <a:pt x="91439" y="66294"/>
                  </a:lnTo>
                  <a:lnTo>
                    <a:pt x="89915" y="67056"/>
                  </a:lnTo>
                  <a:lnTo>
                    <a:pt x="89154" y="67818"/>
                  </a:lnTo>
                  <a:lnTo>
                    <a:pt x="88392" y="69342"/>
                  </a:lnTo>
                  <a:lnTo>
                    <a:pt x="18288" y="292608"/>
                  </a:lnTo>
                  <a:lnTo>
                    <a:pt x="18288" y="293370"/>
                  </a:lnTo>
                  <a:lnTo>
                    <a:pt x="17526" y="293370"/>
                  </a:lnTo>
                  <a:lnTo>
                    <a:pt x="17526" y="294132"/>
                  </a:lnTo>
                  <a:lnTo>
                    <a:pt x="0" y="557022"/>
                  </a:lnTo>
                  <a:lnTo>
                    <a:pt x="0" y="557784"/>
                  </a:lnTo>
                  <a:lnTo>
                    <a:pt x="762" y="558546"/>
                  </a:lnTo>
                  <a:lnTo>
                    <a:pt x="9144" y="583692"/>
                  </a:lnTo>
                  <a:lnTo>
                    <a:pt x="9144" y="555498"/>
                  </a:lnTo>
                  <a:lnTo>
                    <a:pt x="9908" y="557743"/>
                  </a:lnTo>
                  <a:lnTo>
                    <a:pt x="27432" y="294894"/>
                  </a:lnTo>
                  <a:lnTo>
                    <a:pt x="27432" y="295656"/>
                  </a:lnTo>
                  <a:lnTo>
                    <a:pt x="94488" y="82097"/>
                  </a:lnTo>
                  <a:lnTo>
                    <a:pt x="94488" y="75438"/>
                  </a:lnTo>
                  <a:lnTo>
                    <a:pt x="97536" y="72390"/>
                  </a:lnTo>
                  <a:lnTo>
                    <a:pt x="97535" y="74398"/>
                  </a:lnTo>
                  <a:lnTo>
                    <a:pt x="284988" y="10443"/>
                  </a:lnTo>
                  <a:lnTo>
                    <a:pt x="284988" y="9144"/>
                  </a:lnTo>
                  <a:lnTo>
                    <a:pt x="288798" y="9144"/>
                  </a:lnTo>
                  <a:lnTo>
                    <a:pt x="288798" y="10508"/>
                  </a:lnTo>
                  <a:lnTo>
                    <a:pt x="467868" y="74619"/>
                  </a:lnTo>
                  <a:lnTo>
                    <a:pt x="467868" y="72390"/>
                  </a:lnTo>
                  <a:lnTo>
                    <a:pt x="470154" y="75438"/>
                  </a:lnTo>
                  <a:lnTo>
                    <a:pt x="470154" y="78083"/>
                  </a:lnTo>
                  <a:lnTo>
                    <a:pt x="547116" y="269748"/>
                  </a:lnTo>
                  <a:lnTo>
                    <a:pt x="547116" y="275735"/>
                  </a:lnTo>
                  <a:lnTo>
                    <a:pt x="573024" y="531114"/>
                  </a:lnTo>
                  <a:lnTo>
                    <a:pt x="573024" y="753321"/>
                  </a:lnTo>
                  <a:lnTo>
                    <a:pt x="573786" y="752094"/>
                  </a:lnTo>
                  <a:lnTo>
                    <a:pt x="573786" y="769089"/>
                  </a:lnTo>
                  <a:lnTo>
                    <a:pt x="581406" y="756666"/>
                  </a:lnTo>
                  <a:lnTo>
                    <a:pt x="582168" y="755904"/>
                  </a:lnTo>
                  <a:close/>
                </a:path>
                <a:path w="582295" h="982979">
                  <a:moveTo>
                    <a:pt x="9908" y="557743"/>
                  </a:moveTo>
                  <a:lnTo>
                    <a:pt x="9144" y="555498"/>
                  </a:lnTo>
                  <a:lnTo>
                    <a:pt x="9906" y="557784"/>
                  </a:lnTo>
                  <a:close/>
                </a:path>
                <a:path w="582295" h="982979">
                  <a:moveTo>
                    <a:pt x="54102" y="872490"/>
                  </a:moveTo>
                  <a:lnTo>
                    <a:pt x="44958" y="793242"/>
                  </a:lnTo>
                  <a:lnTo>
                    <a:pt x="44958" y="660654"/>
                  </a:lnTo>
                  <a:lnTo>
                    <a:pt x="9908" y="557743"/>
                  </a:lnTo>
                  <a:lnTo>
                    <a:pt x="9144" y="555498"/>
                  </a:lnTo>
                  <a:lnTo>
                    <a:pt x="9144" y="583692"/>
                  </a:lnTo>
                  <a:lnTo>
                    <a:pt x="35814" y="663702"/>
                  </a:lnTo>
                  <a:lnTo>
                    <a:pt x="35814" y="794766"/>
                  </a:lnTo>
                  <a:lnTo>
                    <a:pt x="44196" y="873252"/>
                  </a:lnTo>
                  <a:lnTo>
                    <a:pt x="44196" y="874014"/>
                  </a:lnTo>
                  <a:lnTo>
                    <a:pt x="44958" y="874776"/>
                  </a:lnTo>
                  <a:lnTo>
                    <a:pt x="53340" y="891540"/>
                  </a:lnTo>
                  <a:lnTo>
                    <a:pt x="53340" y="870966"/>
                  </a:lnTo>
                  <a:lnTo>
                    <a:pt x="54102" y="872490"/>
                  </a:lnTo>
                  <a:close/>
                </a:path>
                <a:path w="582295" h="982979">
                  <a:moveTo>
                    <a:pt x="35814" y="794766"/>
                  </a:moveTo>
                  <a:lnTo>
                    <a:pt x="35814" y="663702"/>
                  </a:lnTo>
                  <a:lnTo>
                    <a:pt x="35052" y="662178"/>
                  </a:lnTo>
                  <a:lnTo>
                    <a:pt x="35814" y="794766"/>
                  </a:lnTo>
                  <a:close/>
                </a:path>
                <a:path w="582295" h="982979">
                  <a:moveTo>
                    <a:pt x="103216" y="970718"/>
                  </a:moveTo>
                  <a:lnTo>
                    <a:pt x="53340" y="870966"/>
                  </a:lnTo>
                  <a:lnTo>
                    <a:pt x="53340" y="891540"/>
                  </a:lnTo>
                  <a:lnTo>
                    <a:pt x="98298" y="981456"/>
                  </a:lnTo>
                  <a:lnTo>
                    <a:pt x="99060" y="982218"/>
                  </a:lnTo>
                  <a:lnTo>
                    <a:pt x="99060" y="973836"/>
                  </a:lnTo>
                  <a:lnTo>
                    <a:pt x="103216" y="970718"/>
                  </a:lnTo>
                  <a:close/>
                </a:path>
                <a:path w="582295" h="982979">
                  <a:moveTo>
                    <a:pt x="97536" y="72390"/>
                  </a:moveTo>
                  <a:lnTo>
                    <a:pt x="94488" y="75438"/>
                  </a:lnTo>
                  <a:lnTo>
                    <a:pt x="96829" y="74639"/>
                  </a:lnTo>
                  <a:lnTo>
                    <a:pt x="97536" y="72390"/>
                  </a:lnTo>
                  <a:close/>
                </a:path>
                <a:path w="582295" h="982979">
                  <a:moveTo>
                    <a:pt x="96829" y="74639"/>
                  </a:moveTo>
                  <a:lnTo>
                    <a:pt x="94488" y="75438"/>
                  </a:lnTo>
                  <a:lnTo>
                    <a:pt x="94488" y="82097"/>
                  </a:lnTo>
                  <a:lnTo>
                    <a:pt x="96829" y="74639"/>
                  </a:lnTo>
                  <a:close/>
                </a:path>
                <a:path w="582295" h="982979">
                  <a:moveTo>
                    <a:pt x="97535" y="74398"/>
                  </a:moveTo>
                  <a:lnTo>
                    <a:pt x="97536" y="72390"/>
                  </a:lnTo>
                  <a:lnTo>
                    <a:pt x="96829" y="74639"/>
                  </a:lnTo>
                  <a:lnTo>
                    <a:pt x="97535" y="74398"/>
                  </a:lnTo>
                  <a:close/>
                </a:path>
                <a:path w="582295" h="982979">
                  <a:moveTo>
                    <a:pt x="105918" y="976122"/>
                  </a:moveTo>
                  <a:lnTo>
                    <a:pt x="103216" y="970718"/>
                  </a:lnTo>
                  <a:lnTo>
                    <a:pt x="99060" y="973836"/>
                  </a:lnTo>
                  <a:lnTo>
                    <a:pt x="105918" y="976122"/>
                  </a:lnTo>
                  <a:close/>
                </a:path>
                <a:path w="582295" h="982979">
                  <a:moveTo>
                    <a:pt x="105918" y="980325"/>
                  </a:moveTo>
                  <a:lnTo>
                    <a:pt x="105918" y="976122"/>
                  </a:lnTo>
                  <a:lnTo>
                    <a:pt x="99060" y="973836"/>
                  </a:lnTo>
                  <a:lnTo>
                    <a:pt x="99060" y="982218"/>
                  </a:lnTo>
                  <a:lnTo>
                    <a:pt x="100584" y="982218"/>
                  </a:lnTo>
                  <a:lnTo>
                    <a:pt x="102108" y="982980"/>
                  </a:lnTo>
                  <a:lnTo>
                    <a:pt x="103632" y="982980"/>
                  </a:lnTo>
                  <a:lnTo>
                    <a:pt x="104394" y="981456"/>
                  </a:lnTo>
                  <a:lnTo>
                    <a:pt x="105918" y="980325"/>
                  </a:lnTo>
                  <a:close/>
                </a:path>
                <a:path w="582295" h="982979">
                  <a:moveTo>
                    <a:pt x="168145" y="922022"/>
                  </a:moveTo>
                  <a:lnTo>
                    <a:pt x="103216" y="970718"/>
                  </a:lnTo>
                  <a:lnTo>
                    <a:pt x="105918" y="976122"/>
                  </a:lnTo>
                  <a:lnTo>
                    <a:pt x="105918" y="980325"/>
                  </a:lnTo>
                  <a:lnTo>
                    <a:pt x="167640" y="934531"/>
                  </a:lnTo>
                  <a:lnTo>
                    <a:pt x="167640" y="924306"/>
                  </a:lnTo>
                  <a:lnTo>
                    <a:pt x="168145" y="922022"/>
                  </a:lnTo>
                  <a:close/>
                </a:path>
                <a:path w="582295" h="982979">
                  <a:moveTo>
                    <a:pt x="169164" y="921258"/>
                  </a:moveTo>
                  <a:lnTo>
                    <a:pt x="168145" y="922022"/>
                  </a:lnTo>
                  <a:lnTo>
                    <a:pt x="167640" y="924306"/>
                  </a:lnTo>
                  <a:lnTo>
                    <a:pt x="169164" y="921258"/>
                  </a:lnTo>
                  <a:close/>
                </a:path>
                <a:path w="582295" h="982979">
                  <a:moveTo>
                    <a:pt x="169164" y="933400"/>
                  </a:moveTo>
                  <a:lnTo>
                    <a:pt x="169164" y="921258"/>
                  </a:lnTo>
                  <a:lnTo>
                    <a:pt x="167640" y="924306"/>
                  </a:lnTo>
                  <a:lnTo>
                    <a:pt x="167640" y="934531"/>
                  </a:lnTo>
                  <a:lnTo>
                    <a:pt x="169164" y="933400"/>
                  </a:lnTo>
                  <a:close/>
                </a:path>
                <a:path w="582295" h="982979">
                  <a:moveTo>
                    <a:pt x="370566" y="920496"/>
                  </a:moveTo>
                  <a:lnTo>
                    <a:pt x="361950" y="845820"/>
                  </a:lnTo>
                  <a:lnTo>
                    <a:pt x="361950" y="845058"/>
                  </a:lnTo>
                  <a:lnTo>
                    <a:pt x="361188" y="844296"/>
                  </a:lnTo>
                  <a:lnTo>
                    <a:pt x="361188" y="843534"/>
                  </a:lnTo>
                  <a:lnTo>
                    <a:pt x="263652" y="738378"/>
                  </a:lnTo>
                  <a:lnTo>
                    <a:pt x="262890" y="736854"/>
                  </a:lnTo>
                  <a:lnTo>
                    <a:pt x="261366" y="736092"/>
                  </a:lnTo>
                  <a:lnTo>
                    <a:pt x="259842" y="736854"/>
                  </a:lnTo>
                  <a:lnTo>
                    <a:pt x="258318" y="736854"/>
                  </a:lnTo>
                  <a:lnTo>
                    <a:pt x="256794" y="738378"/>
                  </a:lnTo>
                  <a:lnTo>
                    <a:pt x="185928" y="843534"/>
                  </a:lnTo>
                  <a:lnTo>
                    <a:pt x="185928" y="844296"/>
                  </a:lnTo>
                  <a:lnTo>
                    <a:pt x="185166" y="845058"/>
                  </a:lnTo>
                  <a:lnTo>
                    <a:pt x="168145" y="922022"/>
                  </a:lnTo>
                  <a:lnTo>
                    <a:pt x="169164" y="921258"/>
                  </a:lnTo>
                  <a:lnTo>
                    <a:pt x="169164" y="933400"/>
                  </a:lnTo>
                  <a:lnTo>
                    <a:pt x="175260" y="928878"/>
                  </a:lnTo>
                  <a:lnTo>
                    <a:pt x="176784" y="927354"/>
                  </a:lnTo>
                  <a:lnTo>
                    <a:pt x="176784" y="926592"/>
                  </a:lnTo>
                  <a:lnTo>
                    <a:pt x="193548" y="850789"/>
                  </a:lnTo>
                  <a:lnTo>
                    <a:pt x="193548" y="848868"/>
                  </a:lnTo>
                  <a:lnTo>
                    <a:pt x="194310" y="847344"/>
                  </a:lnTo>
                  <a:lnTo>
                    <a:pt x="194310" y="847737"/>
                  </a:lnTo>
                  <a:lnTo>
                    <a:pt x="256794" y="755019"/>
                  </a:lnTo>
                  <a:lnTo>
                    <a:pt x="256794" y="744474"/>
                  </a:lnTo>
                  <a:lnTo>
                    <a:pt x="264414" y="743712"/>
                  </a:lnTo>
                  <a:lnTo>
                    <a:pt x="264414" y="752754"/>
                  </a:lnTo>
                  <a:lnTo>
                    <a:pt x="352806" y="848802"/>
                  </a:lnTo>
                  <a:lnTo>
                    <a:pt x="352806" y="847344"/>
                  </a:lnTo>
                  <a:lnTo>
                    <a:pt x="353568" y="849630"/>
                  </a:lnTo>
                  <a:lnTo>
                    <a:pt x="353568" y="854479"/>
                  </a:lnTo>
                  <a:lnTo>
                    <a:pt x="361188" y="925830"/>
                  </a:lnTo>
                  <a:lnTo>
                    <a:pt x="361950" y="928116"/>
                  </a:lnTo>
                  <a:lnTo>
                    <a:pt x="363474" y="930402"/>
                  </a:lnTo>
                  <a:lnTo>
                    <a:pt x="366522" y="930402"/>
                  </a:lnTo>
                  <a:lnTo>
                    <a:pt x="366522" y="920496"/>
                  </a:lnTo>
                  <a:lnTo>
                    <a:pt x="370566" y="920496"/>
                  </a:lnTo>
                  <a:close/>
                </a:path>
                <a:path w="582295" h="982979">
                  <a:moveTo>
                    <a:pt x="194310" y="847344"/>
                  </a:moveTo>
                  <a:lnTo>
                    <a:pt x="193548" y="848868"/>
                  </a:lnTo>
                  <a:lnTo>
                    <a:pt x="194180" y="847929"/>
                  </a:lnTo>
                  <a:lnTo>
                    <a:pt x="194310" y="847344"/>
                  </a:lnTo>
                  <a:close/>
                </a:path>
                <a:path w="582295" h="982979">
                  <a:moveTo>
                    <a:pt x="194180" y="847929"/>
                  </a:moveTo>
                  <a:lnTo>
                    <a:pt x="193548" y="848868"/>
                  </a:lnTo>
                  <a:lnTo>
                    <a:pt x="193548" y="850789"/>
                  </a:lnTo>
                  <a:lnTo>
                    <a:pt x="194180" y="847929"/>
                  </a:lnTo>
                  <a:close/>
                </a:path>
                <a:path w="582295" h="982979">
                  <a:moveTo>
                    <a:pt x="194310" y="847737"/>
                  </a:moveTo>
                  <a:lnTo>
                    <a:pt x="194310" y="847344"/>
                  </a:lnTo>
                  <a:lnTo>
                    <a:pt x="194180" y="847929"/>
                  </a:lnTo>
                  <a:lnTo>
                    <a:pt x="194310" y="847737"/>
                  </a:lnTo>
                  <a:close/>
                </a:path>
                <a:path w="582295" h="982979">
                  <a:moveTo>
                    <a:pt x="264414" y="743712"/>
                  </a:moveTo>
                  <a:lnTo>
                    <a:pt x="256794" y="744474"/>
                  </a:lnTo>
                  <a:lnTo>
                    <a:pt x="260896" y="748931"/>
                  </a:lnTo>
                  <a:lnTo>
                    <a:pt x="264414" y="743712"/>
                  </a:lnTo>
                  <a:close/>
                </a:path>
                <a:path w="582295" h="982979">
                  <a:moveTo>
                    <a:pt x="260896" y="748931"/>
                  </a:moveTo>
                  <a:lnTo>
                    <a:pt x="256794" y="744474"/>
                  </a:lnTo>
                  <a:lnTo>
                    <a:pt x="256794" y="755019"/>
                  </a:lnTo>
                  <a:lnTo>
                    <a:pt x="260896" y="748931"/>
                  </a:lnTo>
                  <a:close/>
                </a:path>
                <a:path w="582295" h="982979">
                  <a:moveTo>
                    <a:pt x="264414" y="752754"/>
                  </a:moveTo>
                  <a:lnTo>
                    <a:pt x="264414" y="743712"/>
                  </a:lnTo>
                  <a:lnTo>
                    <a:pt x="260896" y="748931"/>
                  </a:lnTo>
                  <a:lnTo>
                    <a:pt x="264414" y="752754"/>
                  </a:lnTo>
                  <a:close/>
                </a:path>
                <a:path w="582295" h="982979">
                  <a:moveTo>
                    <a:pt x="288798" y="9144"/>
                  </a:moveTo>
                  <a:lnTo>
                    <a:pt x="284988" y="9144"/>
                  </a:lnTo>
                  <a:lnTo>
                    <a:pt x="286847" y="9809"/>
                  </a:lnTo>
                  <a:lnTo>
                    <a:pt x="288798" y="9144"/>
                  </a:lnTo>
                  <a:close/>
                </a:path>
                <a:path w="582295" h="982979">
                  <a:moveTo>
                    <a:pt x="286847" y="9809"/>
                  </a:moveTo>
                  <a:lnTo>
                    <a:pt x="284988" y="9144"/>
                  </a:lnTo>
                  <a:lnTo>
                    <a:pt x="284988" y="10443"/>
                  </a:lnTo>
                  <a:lnTo>
                    <a:pt x="286847" y="9809"/>
                  </a:lnTo>
                  <a:close/>
                </a:path>
                <a:path w="582295" h="982979">
                  <a:moveTo>
                    <a:pt x="288798" y="10508"/>
                  </a:moveTo>
                  <a:lnTo>
                    <a:pt x="288798" y="9144"/>
                  </a:lnTo>
                  <a:lnTo>
                    <a:pt x="286847" y="9809"/>
                  </a:lnTo>
                  <a:lnTo>
                    <a:pt x="288798" y="10508"/>
                  </a:lnTo>
                  <a:close/>
                </a:path>
                <a:path w="582295" h="982979">
                  <a:moveTo>
                    <a:pt x="353568" y="849630"/>
                  </a:moveTo>
                  <a:lnTo>
                    <a:pt x="352806" y="847344"/>
                  </a:lnTo>
                  <a:lnTo>
                    <a:pt x="352982" y="848993"/>
                  </a:lnTo>
                  <a:lnTo>
                    <a:pt x="353568" y="849630"/>
                  </a:lnTo>
                  <a:close/>
                </a:path>
                <a:path w="582295" h="982979">
                  <a:moveTo>
                    <a:pt x="352982" y="848993"/>
                  </a:moveTo>
                  <a:lnTo>
                    <a:pt x="352806" y="847344"/>
                  </a:lnTo>
                  <a:lnTo>
                    <a:pt x="352806" y="848802"/>
                  </a:lnTo>
                  <a:lnTo>
                    <a:pt x="352982" y="848993"/>
                  </a:lnTo>
                  <a:close/>
                </a:path>
                <a:path w="582295" h="982979">
                  <a:moveTo>
                    <a:pt x="353568" y="854479"/>
                  </a:moveTo>
                  <a:lnTo>
                    <a:pt x="353568" y="849630"/>
                  </a:lnTo>
                  <a:lnTo>
                    <a:pt x="352982" y="848993"/>
                  </a:lnTo>
                  <a:lnTo>
                    <a:pt x="353568" y="854479"/>
                  </a:lnTo>
                  <a:close/>
                </a:path>
                <a:path w="582295" h="982979">
                  <a:moveTo>
                    <a:pt x="371094" y="925068"/>
                  </a:moveTo>
                  <a:lnTo>
                    <a:pt x="370566" y="920496"/>
                  </a:lnTo>
                  <a:lnTo>
                    <a:pt x="366522" y="920496"/>
                  </a:lnTo>
                  <a:lnTo>
                    <a:pt x="371094" y="925068"/>
                  </a:lnTo>
                  <a:close/>
                </a:path>
                <a:path w="582295" h="982979">
                  <a:moveTo>
                    <a:pt x="371094" y="930402"/>
                  </a:moveTo>
                  <a:lnTo>
                    <a:pt x="371094" y="925068"/>
                  </a:lnTo>
                  <a:lnTo>
                    <a:pt x="366522" y="920496"/>
                  </a:lnTo>
                  <a:lnTo>
                    <a:pt x="366522" y="930402"/>
                  </a:lnTo>
                  <a:lnTo>
                    <a:pt x="371094" y="930402"/>
                  </a:lnTo>
                  <a:close/>
                </a:path>
                <a:path w="582295" h="982979">
                  <a:moveTo>
                    <a:pt x="469286" y="920496"/>
                  </a:moveTo>
                  <a:lnTo>
                    <a:pt x="370566" y="920496"/>
                  </a:lnTo>
                  <a:lnTo>
                    <a:pt x="371094" y="925068"/>
                  </a:lnTo>
                  <a:lnTo>
                    <a:pt x="371094" y="930402"/>
                  </a:lnTo>
                  <a:lnTo>
                    <a:pt x="467868" y="930402"/>
                  </a:lnTo>
                  <a:lnTo>
                    <a:pt x="467868" y="922782"/>
                  </a:lnTo>
                  <a:lnTo>
                    <a:pt x="469286" y="920496"/>
                  </a:lnTo>
                  <a:close/>
                </a:path>
                <a:path w="582295" h="982979">
                  <a:moveTo>
                    <a:pt x="470154" y="75438"/>
                  </a:moveTo>
                  <a:lnTo>
                    <a:pt x="467868" y="72390"/>
                  </a:lnTo>
                  <a:lnTo>
                    <a:pt x="468913" y="74993"/>
                  </a:lnTo>
                  <a:lnTo>
                    <a:pt x="470154" y="75438"/>
                  </a:lnTo>
                  <a:close/>
                </a:path>
                <a:path w="582295" h="982979">
                  <a:moveTo>
                    <a:pt x="468913" y="74993"/>
                  </a:moveTo>
                  <a:lnTo>
                    <a:pt x="467868" y="72390"/>
                  </a:lnTo>
                  <a:lnTo>
                    <a:pt x="467868" y="74619"/>
                  </a:lnTo>
                  <a:lnTo>
                    <a:pt x="468913" y="74993"/>
                  </a:lnTo>
                  <a:close/>
                </a:path>
                <a:path w="582295" h="982979">
                  <a:moveTo>
                    <a:pt x="471678" y="920496"/>
                  </a:moveTo>
                  <a:lnTo>
                    <a:pt x="469286" y="920496"/>
                  </a:lnTo>
                  <a:lnTo>
                    <a:pt x="467868" y="922782"/>
                  </a:lnTo>
                  <a:lnTo>
                    <a:pt x="471678" y="920496"/>
                  </a:lnTo>
                  <a:close/>
                </a:path>
                <a:path w="582295" h="982979">
                  <a:moveTo>
                    <a:pt x="471678" y="930402"/>
                  </a:moveTo>
                  <a:lnTo>
                    <a:pt x="471678" y="920496"/>
                  </a:lnTo>
                  <a:lnTo>
                    <a:pt x="467868" y="922782"/>
                  </a:lnTo>
                  <a:lnTo>
                    <a:pt x="467868" y="930402"/>
                  </a:lnTo>
                  <a:lnTo>
                    <a:pt x="471678" y="930402"/>
                  </a:lnTo>
                  <a:close/>
                </a:path>
                <a:path w="582295" h="982979">
                  <a:moveTo>
                    <a:pt x="470154" y="78083"/>
                  </a:moveTo>
                  <a:lnTo>
                    <a:pt x="470154" y="75438"/>
                  </a:lnTo>
                  <a:lnTo>
                    <a:pt x="468913" y="74993"/>
                  </a:lnTo>
                  <a:lnTo>
                    <a:pt x="470154" y="78083"/>
                  </a:lnTo>
                  <a:close/>
                </a:path>
                <a:path w="582295" h="982979">
                  <a:moveTo>
                    <a:pt x="573786" y="752094"/>
                  </a:moveTo>
                  <a:lnTo>
                    <a:pt x="469286" y="920496"/>
                  </a:lnTo>
                  <a:lnTo>
                    <a:pt x="471678" y="920496"/>
                  </a:lnTo>
                  <a:lnTo>
                    <a:pt x="471678" y="930402"/>
                  </a:lnTo>
                  <a:lnTo>
                    <a:pt x="473202" y="930402"/>
                  </a:lnTo>
                  <a:lnTo>
                    <a:pt x="474726" y="928878"/>
                  </a:lnTo>
                  <a:lnTo>
                    <a:pt x="476250" y="928116"/>
                  </a:lnTo>
                  <a:lnTo>
                    <a:pt x="573024" y="770332"/>
                  </a:lnTo>
                  <a:lnTo>
                    <a:pt x="573024" y="754380"/>
                  </a:lnTo>
                  <a:lnTo>
                    <a:pt x="573786" y="752094"/>
                  </a:lnTo>
                  <a:close/>
                </a:path>
                <a:path w="582295" h="982979">
                  <a:moveTo>
                    <a:pt x="547116" y="275735"/>
                  </a:moveTo>
                  <a:lnTo>
                    <a:pt x="547116" y="269748"/>
                  </a:lnTo>
                  <a:lnTo>
                    <a:pt x="546354" y="268224"/>
                  </a:lnTo>
                  <a:lnTo>
                    <a:pt x="547116" y="275735"/>
                  </a:lnTo>
                  <a:close/>
                </a:path>
                <a:path w="582295" h="982979">
                  <a:moveTo>
                    <a:pt x="573786" y="769089"/>
                  </a:moveTo>
                  <a:lnTo>
                    <a:pt x="573786" y="752094"/>
                  </a:lnTo>
                  <a:lnTo>
                    <a:pt x="573024" y="754380"/>
                  </a:lnTo>
                  <a:lnTo>
                    <a:pt x="573024" y="770332"/>
                  </a:lnTo>
                  <a:lnTo>
                    <a:pt x="573786" y="7690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57914" y="5078742"/>
              <a:ext cx="467359" cy="315595"/>
            </a:xfrm>
            <a:custGeom>
              <a:avLst/>
              <a:gdLst/>
              <a:ahLst/>
              <a:cxnLst/>
              <a:rect l="l" t="t" r="r" b="b"/>
              <a:pathLst>
                <a:path w="467360" h="315595">
                  <a:moveTo>
                    <a:pt x="233934" y="163068"/>
                  </a:moveTo>
                  <a:lnTo>
                    <a:pt x="156210" y="11430"/>
                  </a:lnTo>
                  <a:lnTo>
                    <a:pt x="78486" y="11430"/>
                  </a:lnTo>
                  <a:lnTo>
                    <a:pt x="0" y="163068"/>
                  </a:lnTo>
                  <a:lnTo>
                    <a:pt x="78486" y="315468"/>
                  </a:lnTo>
                  <a:lnTo>
                    <a:pt x="156210" y="315468"/>
                  </a:lnTo>
                  <a:lnTo>
                    <a:pt x="233934" y="163068"/>
                  </a:lnTo>
                  <a:close/>
                </a:path>
                <a:path w="467360" h="315595">
                  <a:moveTo>
                    <a:pt x="467106" y="151638"/>
                  </a:moveTo>
                  <a:lnTo>
                    <a:pt x="389382" y="0"/>
                  </a:lnTo>
                  <a:lnTo>
                    <a:pt x="311658" y="0"/>
                  </a:lnTo>
                  <a:lnTo>
                    <a:pt x="233934" y="151638"/>
                  </a:lnTo>
                  <a:lnTo>
                    <a:pt x="311658" y="304038"/>
                  </a:lnTo>
                  <a:lnTo>
                    <a:pt x="389382" y="304038"/>
                  </a:lnTo>
                  <a:lnTo>
                    <a:pt x="467106" y="15163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714885" y="4438650"/>
              <a:ext cx="293370" cy="795655"/>
            </a:xfrm>
            <a:custGeom>
              <a:avLst/>
              <a:gdLst/>
              <a:ahLst/>
              <a:cxnLst/>
              <a:rect l="l" t="t" r="r" b="b"/>
              <a:pathLst>
                <a:path w="293370" h="795654">
                  <a:moveTo>
                    <a:pt x="76200" y="755044"/>
                  </a:moveTo>
                  <a:lnTo>
                    <a:pt x="76200" y="700278"/>
                  </a:lnTo>
                  <a:lnTo>
                    <a:pt x="38100" y="699516"/>
                  </a:lnTo>
                  <a:lnTo>
                    <a:pt x="38100" y="680720"/>
                  </a:lnTo>
                  <a:lnTo>
                    <a:pt x="0" y="679704"/>
                  </a:lnTo>
                  <a:lnTo>
                    <a:pt x="38100" y="760137"/>
                  </a:lnTo>
                  <a:lnTo>
                    <a:pt x="38100" y="699516"/>
                  </a:lnTo>
                  <a:lnTo>
                    <a:pt x="38705" y="680736"/>
                  </a:lnTo>
                  <a:lnTo>
                    <a:pt x="38705" y="761416"/>
                  </a:lnTo>
                  <a:lnTo>
                    <a:pt x="54864" y="795528"/>
                  </a:lnTo>
                  <a:lnTo>
                    <a:pt x="76200" y="755044"/>
                  </a:lnTo>
                  <a:close/>
                </a:path>
                <a:path w="293370" h="795654">
                  <a:moveTo>
                    <a:pt x="114300" y="682752"/>
                  </a:moveTo>
                  <a:lnTo>
                    <a:pt x="38705" y="680736"/>
                  </a:lnTo>
                  <a:lnTo>
                    <a:pt x="38100" y="699516"/>
                  </a:lnTo>
                  <a:lnTo>
                    <a:pt x="76200" y="700278"/>
                  </a:lnTo>
                  <a:lnTo>
                    <a:pt x="76200" y="755044"/>
                  </a:lnTo>
                  <a:lnTo>
                    <a:pt x="114300" y="682752"/>
                  </a:lnTo>
                  <a:close/>
                </a:path>
                <a:path w="293370" h="795654">
                  <a:moveTo>
                    <a:pt x="293370" y="38100"/>
                  </a:moveTo>
                  <a:lnTo>
                    <a:pt x="291846" y="0"/>
                  </a:lnTo>
                  <a:lnTo>
                    <a:pt x="285750" y="0"/>
                  </a:lnTo>
                  <a:lnTo>
                    <a:pt x="252873" y="9175"/>
                  </a:lnTo>
                  <a:lnTo>
                    <a:pt x="195585" y="54879"/>
                  </a:lnTo>
                  <a:lnTo>
                    <a:pt x="170947" y="89137"/>
                  </a:lnTo>
                  <a:lnTo>
                    <a:pt x="148830" y="129488"/>
                  </a:lnTo>
                  <a:lnTo>
                    <a:pt x="129120" y="174796"/>
                  </a:lnTo>
                  <a:lnTo>
                    <a:pt x="111704" y="223927"/>
                  </a:lnTo>
                  <a:lnTo>
                    <a:pt x="96469" y="275746"/>
                  </a:lnTo>
                  <a:lnTo>
                    <a:pt x="83303" y="329118"/>
                  </a:lnTo>
                  <a:lnTo>
                    <a:pt x="72091" y="382911"/>
                  </a:lnTo>
                  <a:lnTo>
                    <a:pt x="62722" y="435987"/>
                  </a:lnTo>
                  <a:lnTo>
                    <a:pt x="55082" y="487214"/>
                  </a:lnTo>
                  <a:lnTo>
                    <a:pt x="49058" y="535457"/>
                  </a:lnTo>
                  <a:lnTo>
                    <a:pt x="44537" y="579581"/>
                  </a:lnTo>
                  <a:lnTo>
                    <a:pt x="41406" y="618451"/>
                  </a:lnTo>
                  <a:lnTo>
                    <a:pt x="38705" y="680736"/>
                  </a:lnTo>
                  <a:lnTo>
                    <a:pt x="76200" y="681736"/>
                  </a:lnTo>
                  <a:lnTo>
                    <a:pt x="76200" y="678180"/>
                  </a:lnTo>
                  <a:lnTo>
                    <a:pt x="76955" y="652917"/>
                  </a:lnTo>
                  <a:lnTo>
                    <a:pt x="82856" y="576284"/>
                  </a:lnTo>
                  <a:lnTo>
                    <a:pt x="88221" y="528021"/>
                  </a:lnTo>
                  <a:lnTo>
                    <a:pt x="95343" y="475200"/>
                  </a:lnTo>
                  <a:lnTo>
                    <a:pt x="104329" y="419373"/>
                  </a:lnTo>
                  <a:lnTo>
                    <a:pt x="115292" y="362096"/>
                  </a:lnTo>
                  <a:lnTo>
                    <a:pt x="128339" y="304921"/>
                  </a:lnTo>
                  <a:lnTo>
                    <a:pt x="143582" y="249403"/>
                  </a:lnTo>
                  <a:lnTo>
                    <a:pt x="161129" y="197095"/>
                  </a:lnTo>
                  <a:lnTo>
                    <a:pt x="181090" y="149552"/>
                  </a:lnTo>
                  <a:lnTo>
                    <a:pt x="203575" y="108327"/>
                  </a:lnTo>
                  <a:lnTo>
                    <a:pt x="228695" y="74974"/>
                  </a:lnTo>
                  <a:lnTo>
                    <a:pt x="287274" y="38100"/>
                  </a:lnTo>
                  <a:lnTo>
                    <a:pt x="293370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2552064" y="6462014"/>
            <a:ext cx="114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710516" y="6462014"/>
            <a:ext cx="203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O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613</Words>
  <Application>Microsoft Office PowerPoint</Application>
  <PresentationFormat>Custom</PresentationFormat>
  <Paragraphs>91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                 THE lac OPERON                                    B.MOUNIKA                             DEPARTMENT OF MICROBIOLOGY                                                  DNR COLLEGE  </vt:lpstr>
      <vt:lpstr>The control of gene expression</vt:lpstr>
      <vt:lpstr>Operons</vt:lpstr>
      <vt:lpstr>The lac Operon</vt:lpstr>
      <vt:lpstr>Adapting to the environment</vt:lpstr>
      <vt:lpstr>Four situations are possible</vt:lpstr>
      <vt:lpstr>The control of the lac operon</vt:lpstr>
      <vt:lpstr>1. When lactose is absent</vt:lpstr>
      <vt:lpstr>2. When lactose is present</vt:lpstr>
      <vt:lpstr>2. When lactose is present</vt:lpstr>
      <vt:lpstr>3. When both glucose and lactose are  present</vt:lpstr>
      <vt:lpstr>Slide 12</vt:lpstr>
      <vt:lpstr>4. When glucose is absent and lactose is  present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Lac operon.pptx</dc:title>
  <dc:creator>Admin</dc:creator>
  <cp:lastModifiedBy>microtech</cp:lastModifiedBy>
  <cp:revision>2</cp:revision>
  <dcterms:created xsi:type="dcterms:W3CDTF">2020-04-25T05:38:11Z</dcterms:created>
  <dcterms:modified xsi:type="dcterms:W3CDTF">2024-06-22T06:47:00Z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2014-06-30T00:00:00Z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2020-04-25T00:00:00Z</vt:filetime>
  </property>
</Properties>
</file>