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2" Type="http://schemas.openxmlformats.org/officeDocument/2006/relationships/slide" Target="slides/slide1.xml" /><Relationship Id="rId16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heme" Target="theme/theme1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2E07D-3E9E-F842-9C13-2670F1684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1C5490E-64E0-0B4D-BAA6-7CAC3D8F6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AD426-93D8-0343-89F8-FFC19F53A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789A9-56CB-4E40-8F71-772A389E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E43D01-DE4D-0143-B136-EC863E2D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899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2770B-16B0-5B49-BD8F-0EAB923BA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24D13-0689-6D45-A1BC-336CD9D9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4491C0-B988-0C46-9483-0902B1D4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7385F-9619-0648-8679-70E38F5A7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73660-4B9F-314F-AEEA-1690D68B5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53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FACBD-42FD-8347-A574-EF452FB449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8B3DE-5F4B-6D47-81DC-8F22AD1177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7DBB10-6520-8F40-B4C8-2D9E91037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29CA1-9ABA-194B-8E47-69B345412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DAECA-C830-5848-8D83-AE9AF4FA5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23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B93D4-6DFA-6E41-8E86-31B435711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D34EE-AC63-C847-8D31-0D923C1EC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BFE2D5-92E9-9C41-87E1-ED8EA00A3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0A96FE-452E-2141-ADE7-2CE0ED1A3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BB653D-39C7-194E-8B79-47A95191A8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00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C32B3-5952-884A-AAD5-8EB38D62B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8042D3-278E-374D-83FD-C9FA7C153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FCC4B-FFC9-C449-9E5D-BECA821F7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3925E-9142-BA4A-AADC-237D359B8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C146B-C2AD-2147-B6B4-B11B8BACF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3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9E427-EE1F-B847-B3C9-083EC4EB5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0F75D-C60F-C04B-AC34-E0734318A3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622BC2-089F-CD42-B523-FF660DB164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5D326-FB1C-7E48-98FC-230FAF52D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D2D7D5-EF6A-D145-9DCA-2DA07396A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6C343-906B-E840-84CB-68EF3AEEC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25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90F0B-4985-A54E-AB17-F3AB0CAA4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AC0E2A-A8B1-134C-A4DA-FA7121AA4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97728-CDF5-374D-AB78-97F3C2BF2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B8987-F0AF-3340-8201-84AC7CC1CA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1E695-0BEC-2C4F-8690-D493A668C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3C640F-E20C-8A4A-8885-A5E514D4C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E5656-7922-904A-982B-5CA5A8AB8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E10FA0-CD94-954E-B09A-3304332A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956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D2277-6757-FE47-B8F0-69E6409B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F509D6-6E14-644D-B912-41C13539F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27254-2F89-F84D-A56E-EDFA9FFEB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B3D872-E714-C842-A304-C340C817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83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DB47B-2207-214F-81DD-D4A4CCB14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25AD56-AACB-394B-ACB5-0F0334B54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9CC82-1446-664C-95D9-A5D4897443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43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E9693-79F7-DE4A-B6E5-F4940CB01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FAD34-18E2-3F4E-9002-1F52D50DA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5A650D-D43F-B546-A815-2B69DC0A4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6FB811-6EF7-894F-A6CE-EDF4D1CAF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0E7D9-1C97-6A41-913D-8575595EE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DDE71D-8D48-F54B-A288-64807BB66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90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866B-0C4E-D244-A251-23056CE45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AF4B8-CAC7-FC4B-8CF7-56A00B5F2B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832F3-C476-6D49-A7A5-88F915F2B4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CCE8B-46D6-A942-9C86-5408B2BA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AE3155-1642-834C-BB1F-A90428EE3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A5F646-6FA4-2E43-9936-31BFC946E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7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AC4846-B560-D84D-8673-EFFD07034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18FEA9-87DB-8946-93B0-E954F330F5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E14BF9-4484-B24C-8369-E9035F82B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E6E5A-722F-6848-8DCB-FD7BEED30334}" type="datetimeFigureOut">
              <a:rPr lang="en-US"/>
              <a:t>4/18/2020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694AA1-F3A8-D841-A4D4-6D004A07E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E56D7-1336-5E48-8253-FC96C842F1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27708-D29C-184F-9D52-4F00F99296E8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41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8AD8C-2934-F947-B580-7129BDA321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Managerial Economics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086DF7-D77E-9749-8A8A-5FD0D1A765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8301" y="3690780"/>
            <a:ext cx="9144000" cy="1655762"/>
          </a:xfrm>
        </p:spPr>
        <p:txBody>
          <a:bodyPr/>
          <a:lstStyle/>
          <a:p>
            <a:r>
              <a:rPr lang="en-IN"/>
              <a:t>Faculty: M.Madhavi latha</a:t>
            </a:r>
          </a:p>
        </p:txBody>
      </p:sp>
    </p:spTree>
    <p:extLst>
      <p:ext uri="{BB962C8B-B14F-4D97-AF65-F5344CB8AC3E}">
        <p14:creationId xmlns:p14="http://schemas.microsoft.com/office/powerpoint/2010/main" val="3191235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B7E03-EA03-D94F-A746-2C8ABEFF5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Behavioral Theories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6D483E-5F06-0943-A44F-5914FF0BF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Simon’s Model of Satisficing Behaviour</a:t>
            </a:r>
          </a:p>
          <a:p>
            <a:r>
              <a:rPr lang="en-IN"/>
              <a:t>Cyert and March’s Behavioral Theory of the firm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6727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5B7A-4685-184C-B4E1-630CF0135C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en-IN"/>
              <a:t>Profit maximization vs Wealth maximization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69D4E-1486-4147-BD30-FF8FB2C0F11A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/>
              <a:t>           Profit Maximization</a:t>
            </a:r>
          </a:p>
          <a:p>
            <a:r>
              <a:rPr lang="en-IN"/>
              <a:t>Its main objective is to earn large amount of profits.</a:t>
            </a:r>
          </a:p>
          <a:p>
            <a:r>
              <a:rPr lang="en-IN"/>
              <a:t>It emphasizes short term.</a:t>
            </a:r>
          </a:p>
          <a:p>
            <a:r>
              <a:rPr lang="en-IN"/>
              <a:t>It ignores time value of money.</a:t>
            </a:r>
          </a:p>
          <a:p>
            <a:r>
              <a:rPr lang="en-IN"/>
              <a:t>It ignores risk and uncertainty.</a:t>
            </a:r>
          </a:p>
          <a:p>
            <a:r>
              <a:rPr lang="en-IN"/>
              <a:t>It ignores timing of return.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746DDB-D728-574D-AA4E-29C3796EA8A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/>
              <a:t>           Wealth Maximization</a:t>
            </a:r>
          </a:p>
          <a:p>
            <a:r>
              <a:rPr lang="en-IN"/>
              <a:t>Its main objective is to achieve highest market value of common stock.</a:t>
            </a:r>
          </a:p>
          <a:p>
            <a:r>
              <a:rPr lang="en-IN"/>
              <a:t>It emphasizes long-term.</a:t>
            </a:r>
          </a:p>
          <a:p>
            <a:r>
              <a:rPr lang="en-IN"/>
              <a:t>It considers time value of money.</a:t>
            </a:r>
          </a:p>
          <a:p>
            <a:r>
              <a:rPr lang="en-IN"/>
              <a:t>It recognises risk and uncertainty.</a:t>
            </a:r>
          </a:p>
          <a:p>
            <a:r>
              <a:rPr lang="en-IN"/>
              <a:t>It recognises the timings of return.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47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0C47-4A2D-B140-A889-5E8648FC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                            UNIT -1</a:t>
            </a:r>
            <a:br>
              <a:rPr lang="en-IN"/>
            </a:br>
            <a:r>
              <a:rPr lang="en-IN"/>
              <a:t>                         Introduction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4BCA2D-272A-0C42-847A-A075686720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In the words of Spencer and Spiegelman:”ME is the integration of economic theory with business practice for the purpose of facilitating decision making and forward planning by management.”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4012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C6A92-35DC-3F43-90F2-FAC82A3D0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Nature of ME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E3524-E8B0-8B4D-8562-2797CCD3B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ME is micro-economic in character.</a:t>
            </a:r>
          </a:p>
          <a:p>
            <a:r>
              <a:rPr lang="en-IN"/>
              <a:t>ME is concerned with normative micro-economics and not with positive micro-economics.</a:t>
            </a:r>
          </a:p>
          <a:p>
            <a:r>
              <a:rPr lang="en-IN"/>
              <a:t>ME is more pragmatic.</a:t>
            </a:r>
          </a:p>
          <a:p>
            <a:r>
              <a:rPr lang="en-IN"/>
              <a:t>ME takes the help of macro-economics.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6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A052D-0562-904C-874E-2B7453DE2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Scope of ME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9366F-71AC-364B-8641-9AAD78AF6C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Demand analysis and forecasting.</a:t>
            </a:r>
          </a:p>
          <a:p>
            <a:r>
              <a:rPr lang="en-IN"/>
              <a:t>Cost and production analysis.</a:t>
            </a:r>
          </a:p>
          <a:p>
            <a:r>
              <a:rPr lang="en-IN"/>
              <a:t>Pricing decisions, policies and practices.</a:t>
            </a:r>
          </a:p>
          <a:p>
            <a:r>
              <a:rPr lang="en-IN"/>
              <a:t>Profit management.</a:t>
            </a:r>
          </a:p>
          <a:p>
            <a:r>
              <a:rPr lang="en-IN"/>
              <a:t>Capital management.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039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E24C0-5EE3-CE42-ABF6-D6EF3D762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Objectives of the firm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7E8441-22C8-7445-8D15-75EBF24E0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N"/>
              <a:t>.Profit maximization.</a:t>
            </a:r>
          </a:p>
          <a:p>
            <a:pPr marL="0" indent="0">
              <a:buNone/>
            </a:pPr>
            <a:r>
              <a:rPr lang="en-IN"/>
              <a:t>.Sales maximization.</a:t>
            </a:r>
          </a:p>
          <a:p>
            <a:pPr marL="0" indent="0">
              <a:buNone/>
            </a:pPr>
            <a:r>
              <a:rPr lang="en-IN"/>
              <a:t>. Increased market share.</a:t>
            </a:r>
          </a:p>
          <a:p>
            <a:pPr marL="0" indent="0">
              <a:buNone/>
            </a:pPr>
            <a:r>
              <a:rPr lang="en-IN"/>
              <a:t>. Social/environmental concerns.</a:t>
            </a:r>
          </a:p>
          <a:p>
            <a:pPr marL="0" indent="0">
              <a:buNone/>
            </a:pPr>
            <a:r>
              <a:rPr lang="en-IN"/>
              <a:t>.Co-operatives.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443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3D3A4-5459-7743-9D49-4E87C9196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Traditional theory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14B3-7669-5C45-8529-7FC75DEED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The traditional theory conceives the firm as synonymous with the entrepreneur.</a:t>
            </a:r>
          </a:p>
          <a:p>
            <a:r>
              <a:rPr lang="en-IN"/>
              <a:t>The firm of the traditional theory has a single goal,that of profit maximization.</a:t>
            </a:r>
          </a:p>
          <a:p>
            <a:r>
              <a:rPr lang="en-IN"/>
              <a:t>In this theory the entrepreneur equates marginal revenue to opportunity cost.</a:t>
            </a:r>
          </a:p>
          <a:p>
            <a:r>
              <a:rPr lang="en-IN"/>
              <a:t>The decisions about resource allocation are taken by comparing marginal return to marginal cost.</a:t>
            </a:r>
          </a:p>
        </p:txBody>
      </p:sp>
    </p:spTree>
    <p:extLst>
      <p:ext uri="{BB962C8B-B14F-4D97-AF65-F5344CB8AC3E}">
        <p14:creationId xmlns:p14="http://schemas.microsoft.com/office/powerpoint/2010/main" val="9078991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37823-2901-224E-B544-100891BC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Sales and revenue maximizing theories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6D50F-F154-494F-95B5-9D55CE1E69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According to Baumol ,the oligopolistic firms aim at maximising their sales revenue.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927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4541-A300-734D-AFF4-EDE6FE085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Assumptions of the model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DB1F67-47C1-A547-8554-D013346E7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Goal of the firm is sales maximization.</a:t>
            </a:r>
          </a:p>
          <a:p>
            <a:r>
              <a:rPr lang="en-IN"/>
              <a:t>Advertisement is a major instrument of the firm.</a:t>
            </a:r>
          </a:p>
          <a:p>
            <a:r>
              <a:rPr lang="en-IN"/>
              <a:t>Production costs are independent of advertising.</a:t>
            </a:r>
          </a:p>
          <a:p>
            <a:r>
              <a:rPr lang="en-IN"/>
              <a:t>Advertising will always result in creating favourable conditions for the product.</a:t>
            </a:r>
          </a:p>
          <a:p>
            <a:r>
              <a:rPr lang="en-IN"/>
              <a:t>Price of the product is assumed as constant.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56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7826D-C3F3-7249-876E-789B67192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Managerial theories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387792-0D0E-E249-B418-A61AF6F47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/>
              <a:t>Baumols Sales Revenue Maximization model</a:t>
            </a:r>
          </a:p>
          <a:p>
            <a:r>
              <a:rPr lang="en-IN"/>
              <a:t>Managerial Utility Models:</a:t>
            </a:r>
          </a:p>
          <a:p>
            <a:pPr marL="0" indent="0">
              <a:buNone/>
            </a:pPr>
            <a:r>
              <a:rPr lang="en-IN"/>
              <a:t>    Berle-Means-Galbraith Model of Corporate Power Structure  </a:t>
            </a:r>
          </a:p>
          <a:p>
            <a:pPr marL="0" indent="0">
              <a:buNone/>
            </a:pPr>
            <a:r>
              <a:rPr lang="en-IN"/>
              <a:t>    O.Williamsons Model of Managerial Discretion</a:t>
            </a:r>
          </a:p>
          <a:p>
            <a:r>
              <a:rPr lang="en-IN"/>
              <a:t>Growth Maximisation Models:</a:t>
            </a:r>
          </a:p>
          <a:p>
            <a:pPr marL="0" indent="0">
              <a:buNone/>
            </a:pPr>
            <a:r>
              <a:rPr lang="en-IN"/>
              <a:t>    Baumols Model of Growth Maximization</a:t>
            </a:r>
          </a:p>
          <a:p>
            <a:pPr marL="0" indent="0">
              <a:buNone/>
            </a:pPr>
            <a:r>
              <a:rPr lang="en-IN"/>
              <a:t>    Marris Model of Managerial Enterprise</a:t>
            </a:r>
          </a:p>
          <a:p>
            <a:pPr marL="0" indent="0">
              <a:buNone/>
            </a:pPr>
            <a:r>
              <a:rPr lang="en-IN"/>
              <a:t>    Penroses theory of the firm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70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Managerial Economics</vt:lpstr>
      <vt:lpstr>                            UNIT -1                          Introduction</vt:lpstr>
      <vt:lpstr>Nature of ME</vt:lpstr>
      <vt:lpstr>Scope of ME</vt:lpstr>
      <vt:lpstr>Objectives of the firm</vt:lpstr>
      <vt:lpstr>Traditional theory</vt:lpstr>
      <vt:lpstr>Sales and revenue maximizing theories</vt:lpstr>
      <vt:lpstr>Assumptions of the model</vt:lpstr>
      <vt:lpstr>Managerial theories</vt:lpstr>
      <vt:lpstr>Behavioral Theories</vt:lpstr>
      <vt:lpstr>Profit maximization vs Wealth maximization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Managerial Economics</dc:title>
  <dc:creator>Madhavi Latha</dc:creator>
  <cp:lastModifiedBy>Madhavi Latha</cp:lastModifiedBy>
  <cp:revision>5</cp:revision>
  <dcterms:created xsi:type="dcterms:W3CDTF">2020-04-18T08:31:45Z</dcterms:created>
  <dcterms:modified xsi:type="dcterms:W3CDTF">2020-04-18T16:25:09Z</dcterms:modified>
</cp:coreProperties>
</file>